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20"/>
  </p:notesMasterIdLst>
  <p:handoutMasterIdLst>
    <p:handoutMasterId r:id="rId21"/>
  </p:handoutMasterIdLst>
  <p:sldIdLst>
    <p:sldId id="339" r:id="rId3"/>
    <p:sldId id="402" r:id="rId4"/>
    <p:sldId id="409" r:id="rId5"/>
    <p:sldId id="1205" r:id="rId6"/>
    <p:sldId id="416" r:id="rId7"/>
    <p:sldId id="1204" r:id="rId8"/>
    <p:sldId id="1140" r:id="rId9"/>
    <p:sldId id="1206" r:id="rId10"/>
    <p:sldId id="1210" r:id="rId11"/>
    <p:sldId id="1208" r:id="rId12"/>
    <p:sldId id="362" r:id="rId13"/>
    <p:sldId id="363" r:id="rId14"/>
    <p:sldId id="1209" r:id="rId15"/>
    <p:sldId id="413" r:id="rId16"/>
    <p:sldId id="411" r:id="rId17"/>
    <p:sldId id="412" r:id="rId18"/>
    <p:sldId id="341" r:id="rId19"/>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8" userDrawn="1">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DCF9"/>
    <a:srgbClr val="004D88"/>
    <a:srgbClr val="5CB8F8"/>
    <a:srgbClr val="F05B01"/>
    <a:srgbClr val="330099"/>
    <a:srgbClr val="990066"/>
    <a:srgbClr val="005193"/>
    <a:srgbClr val="2152B4"/>
    <a:srgbClr val="F3FAFE"/>
    <a:srgbClr val="F0FAF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4266" autoAdjust="0"/>
  </p:normalViewPr>
  <p:slideViewPr>
    <p:cSldViewPr snapToGrid="0" snapToObjects="1">
      <p:cViewPr varScale="1">
        <p:scale>
          <a:sx n="49" d="100"/>
          <a:sy n="49" d="100"/>
        </p:scale>
        <p:origin x="1300" y="44"/>
      </p:cViewPr>
      <p:guideLst>
        <p:guide orient="horz" pos="3748"/>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109856587386394"/>
          <c:y val="0.20342332200259197"/>
          <c:w val="0.3416402351164487"/>
          <c:h val="0.60345558891187567"/>
        </c:manualLayout>
      </c:layout>
      <c:doughnutChart>
        <c:varyColors val="1"/>
        <c:ser>
          <c:idx val="0"/>
          <c:order val="0"/>
          <c:tx>
            <c:strRef>
              <c:f>Sheet1!$B$1</c:f>
              <c:strCache>
                <c:ptCount val="1"/>
                <c:pt idx="0">
                  <c:v>Learning outcomes developed</c:v>
                </c:pt>
              </c:strCache>
            </c:strRef>
          </c:tx>
          <c:dPt>
            <c:idx val="0"/>
            <c:bubble3D val="0"/>
            <c:spPr>
              <a:solidFill>
                <a:schemeClr val="accent3"/>
              </a:solidFill>
              <a:ln>
                <a:noFill/>
              </a:ln>
              <a:effectLst/>
            </c:spPr>
            <c:extLst>
              <c:ext xmlns:c16="http://schemas.microsoft.com/office/drawing/2014/chart" uri="{C3380CC4-5D6E-409C-BE32-E72D297353CC}">
                <c16:uniqueId val="{00000001-65A8-E744-9107-CE49115A1546}"/>
              </c:ext>
            </c:extLst>
          </c:dPt>
          <c:dPt>
            <c:idx val="1"/>
            <c:bubble3D val="0"/>
            <c:spPr>
              <a:solidFill>
                <a:schemeClr val="accent1"/>
              </a:solidFill>
              <a:ln>
                <a:noFill/>
              </a:ln>
              <a:effectLst/>
            </c:spPr>
            <c:extLst>
              <c:ext xmlns:c16="http://schemas.microsoft.com/office/drawing/2014/chart" uri="{C3380CC4-5D6E-409C-BE32-E72D297353CC}">
                <c16:uniqueId val="{00000002-65A8-E744-9107-CE49115A1546}"/>
              </c:ext>
            </c:extLst>
          </c:dPt>
          <c:dPt>
            <c:idx val="2"/>
            <c:bubble3D val="0"/>
            <c:spPr>
              <a:solidFill>
                <a:schemeClr val="accent2"/>
              </a:solidFill>
              <a:ln>
                <a:noFill/>
              </a:ln>
              <a:effectLst/>
            </c:spPr>
            <c:extLst>
              <c:ext xmlns:c16="http://schemas.microsoft.com/office/drawing/2014/chart" uri="{C3380CC4-5D6E-409C-BE32-E72D297353CC}">
                <c16:uniqueId val="{00000003-65A8-E744-9107-CE49115A1546}"/>
              </c:ext>
            </c:extLst>
          </c:dPt>
          <c:dPt>
            <c:idx val="3"/>
            <c:bubble3D val="0"/>
            <c:spPr>
              <a:solidFill>
                <a:schemeClr val="accent5"/>
              </a:solidFill>
              <a:ln>
                <a:noFill/>
              </a:ln>
              <a:effectLst/>
            </c:spPr>
            <c:extLst>
              <c:ext xmlns:c16="http://schemas.microsoft.com/office/drawing/2014/chart" uri="{C3380CC4-5D6E-409C-BE32-E72D297353CC}">
                <c16:uniqueId val="{00000005-65A8-E744-9107-CE49115A1546}"/>
              </c:ext>
            </c:extLst>
          </c:dPt>
          <c:dPt>
            <c:idx val="4"/>
            <c:bubble3D val="0"/>
            <c:spPr>
              <a:solidFill>
                <a:schemeClr val="accent6"/>
              </a:solidFill>
              <a:ln>
                <a:noFill/>
              </a:ln>
              <a:effectLst/>
            </c:spPr>
            <c:extLst>
              <c:ext xmlns:c16="http://schemas.microsoft.com/office/drawing/2014/chart" uri="{C3380CC4-5D6E-409C-BE32-E72D297353CC}">
                <c16:uniqueId val="{00000004-65A8-E744-9107-CE49115A1546}"/>
              </c:ext>
            </c:extLst>
          </c:dPt>
          <c:dLbls>
            <c:dLbl>
              <c:idx val="0"/>
              <c:layout>
                <c:manualLayout>
                  <c:x val="4.3261231281198007E-2"/>
                  <c:y val="6.4658339456282035E-2"/>
                </c:manualLayout>
              </c:layout>
              <c:tx>
                <c:rich>
                  <a:bodyPr/>
                  <a:lstStyle/>
                  <a:p>
                    <a:fld id="{2B546FAA-01D8-0E4F-8484-5B14AC853CA5}" type="PERCENTAGE">
                      <a:rPr lang="en-US" sz="1600" dirty="0">
                        <a:solidFill>
                          <a:schemeClr val="accent3"/>
                        </a:solidFill>
                      </a:rPr>
                      <a:pPr/>
                      <a:t>[PERCENTAGE]</a:t>
                    </a:fld>
                    <a:endParaRPr lang="fr-BE"/>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5A8-E744-9107-CE49115A1546}"/>
                </c:ext>
              </c:extLst>
            </c:dLbl>
            <c:dLbl>
              <c:idx val="1"/>
              <c:layout>
                <c:manualLayout>
                  <c:x val="-3.9933444259567387E-2"/>
                  <c:y val="-4.7024246877296103E-2"/>
                </c:manualLayout>
              </c:layout>
              <c:tx>
                <c:rich>
                  <a:bodyPr/>
                  <a:lstStyle/>
                  <a:p>
                    <a:fld id="{4926233F-218C-9F43-886D-D5D446CD350A}" type="PERCENTAGE">
                      <a:rPr lang="en-US" sz="1600"/>
                      <a:pPr/>
                      <a:t>[PERCENTAGE]</a:t>
                    </a:fld>
                    <a:endParaRPr lang="fr-BE"/>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5A8-E744-9107-CE49115A1546}"/>
                </c:ext>
              </c:extLst>
            </c:dLbl>
            <c:dLbl>
              <c:idx val="2"/>
              <c:layout>
                <c:manualLayout>
                  <c:x val="-2.2958335269243294E-2"/>
                  <c:y val="-7.4721507495175032E-2"/>
                </c:manualLayout>
              </c:layout>
              <c:tx>
                <c:rich>
                  <a:bodyPr/>
                  <a:lstStyle/>
                  <a:p>
                    <a:fld id="{1A6C1482-6FDB-C745-BF55-A210E2C113B6}" type="PERCENTAGE">
                      <a:rPr lang="en-US" sz="1600">
                        <a:solidFill>
                          <a:schemeClr val="accent2"/>
                        </a:solidFill>
                      </a:rPr>
                      <a:pPr/>
                      <a:t>[PERCENTAGE]</a:t>
                    </a:fld>
                    <a:endParaRPr lang="fr-BE"/>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5A8-E744-9107-CE49115A1546}"/>
                </c:ext>
              </c:extLst>
            </c:dLbl>
            <c:dLbl>
              <c:idx val="3"/>
              <c:layout>
                <c:manualLayout>
                  <c:x val="-8.3194675540765994E-3"/>
                  <c:y val="-9.1109478324761212E-2"/>
                </c:manualLayout>
              </c:layout>
              <c:tx>
                <c:rich>
                  <a:bodyPr/>
                  <a:lstStyle/>
                  <a:p>
                    <a:fld id="{FB4AC8D1-079C-944D-9D27-2FDF70752054}" type="PERCENTAGE">
                      <a:rPr lang="en-US" sz="1600">
                        <a:solidFill>
                          <a:schemeClr val="accent5"/>
                        </a:solidFill>
                      </a:rPr>
                      <a:pPr/>
                      <a:t>[PERCENTAGE]</a:t>
                    </a:fld>
                    <a:endParaRPr lang="fr-BE"/>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5A8-E744-9107-CE49115A1546}"/>
                </c:ext>
              </c:extLst>
            </c:dLbl>
            <c:dLbl>
              <c:idx val="4"/>
              <c:layout>
                <c:manualLayout>
                  <c:x val="2.7303303604400218E-2"/>
                  <c:y val="-8.3538695946955233E-2"/>
                </c:manualLayout>
              </c:layout>
              <c:tx>
                <c:rich>
                  <a:bodyPr/>
                  <a:lstStyle/>
                  <a:p>
                    <a:fld id="{CD8D9065-125D-0A4E-953A-C7A423910D06}" type="PERCENTAGE">
                      <a:rPr lang="en-US" sz="1600">
                        <a:solidFill>
                          <a:schemeClr val="accent6"/>
                        </a:solidFill>
                      </a:rPr>
                      <a:pPr/>
                      <a:t>[PERCENTAGE]</a:t>
                    </a:fld>
                    <a:endParaRPr lang="fr-BE"/>
                  </a:p>
                </c:rich>
              </c:tx>
              <c:showLegendKey val="0"/>
              <c:showVal val="0"/>
              <c:showCatName val="0"/>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65A8-E744-9107-CE49115A1546}"/>
                </c:ext>
              </c:extLst>
            </c:dLbl>
            <c:spPr>
              <a:noFill/>
              <a:ln>
                <a:noFill/>
              </a:ln>
              <a:effectLst/>
            </c:spPr>
            <c:txPr>
              <a:bodyPr rot="0" spcFirstLastPara="1" vertOverflow="ellipsis" vert="horz" wrap="square" anchor="ctr" anchorCtr="1"/>
              <a:lstStyle/>
              <a:p>
                <a:pPr>
                  <a:defRPr sz="1500" b="1" i="0" u="none" strike="noStrike" kern="1200" baseline="0">
                    <a:solidFill>
                      <a:schemeClr val="tx2"/>
                    </a:solidFill>
                    <a:latin typeface="Klavika Basic" panose="020B0506040000020004" pitchFamily="34" charset="0"/>
                    <a:ea typeface="+mn-ea"/>
                    <a:cs typeface="+mn-cs"/>
                  </a:defRPr>
                </a:pPr>
                <a:endParaRPr lang="fr-FR"/>
              </a:p>
            </c:txPr>
            <c:showLegendKey val="0"/>
            <c:showVal val="0"/>
            <c:showCatName val="0"/>
            <c:showSerName val="0"/>
            <c:showPercent val="1"/>
            <c:showBubbleSize val="0"/>
            <c:showLeaderLines val="1"/>
            <c:leaderLines>
              <c:spPr>
                <a:ln w="9525">
                  <a:solidFill>
                    <a:schemeClr val="tx1"/>
                  </a:solidFill>
                </a:ln>
                <a:effectLst/>
              </c:spPr>
            </c:leaderLines>
            <c:extLst>
              <c:ext xmlns:c15="http://schemas.microsoft.com/office/drawing/2012/chart" uri="{CE6537A1-D6FC-4f65-9D91-7224C49458BB}"/>
            </c:extLst>
          </c:dLbls>
          <c:cat>
            <c:strRef>
              <c:f>Sheet1!$A$2:$A$6</c:f>
              <c:strCache>
                <c:ptCount val="5"/>
                <c:pt idx="0">
                  <c:v>Yes, for all  courses  (across the institution)</c:v>
                </c:pt>
                <c:pt idx="1">
                  <c:v>Yes, for some courses</c:v>
                </c:pt>
                <c:pt idx="2">
                  <c:v>No, but we intend to develop them</c:v>
                </c:pt>
                <c:pt idx="3">
                  <c:v>No</c:v>
                </c:pt>
                <c:pt idx="4">
                  <c:v>Information unavailable</c:v>
                </c:pt>
              </c:strCache>
            </c:strRef>
          </c:cat>
          <c:val>
            <c:numRef>
              <c:f>Sheet1!$B$2:$B$6</c:f>
              <c:numCache>
                <c:formatCode>0%</c:formatCode>
                <c:ptCount val="5"/>
                <c:pt idx="0">
                  <c:v>0.75593220338983047</c:v>
                </c:pt>
                <c:pt idx="1">
                  <c:v>0.15593220338983052</c:v>
                </c:pt>
                <c:pt idx="2">
                  <c:v>4.4067796610169491E-2</c:v>
                </c:pt>
                <c:pt idx="3">
                  <c:v>6.7796610169491523E-3</c:v>
                </c:pt>
                <c:pt idx="4">
                  <c:v>3.7288135593220341E-2</c:v>
                </c:pt>
              </c:numCache>
            </c:numRef>
          </c:val>
          <c:extLst>
            <c:ext xmlns:c16="http://schemas.microsoft.com/office/drawing/2014/chart" uri="{C3380CC4-5D6E-409C-BE32-E72D297353CC}">
              <c16:uniqueId val="{00000000-65A8-E744-9107-CE49115A1546}"/>
            </c:ext>
          </c:extLst>
        </c:ser>
        <c:dLbls>
          <c:showLegendKey val="0"/>
          <c:showVal val="0"/>
          <c:showCatName val="0"/>
          <c:showSerName val="0"/>
          <c:showPercent val="1"/>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Klavika Basic" panose="020B05060400000200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3-4614-5D4B-9ACC-211E1FFF7E5A}"/>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5-4614-5D4B-9ACC-211E1FFF7E5A}"/>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4-4614-5D4B-9ACC-211E1FFF7E5A}"/>
              </c:ext>
            </c:extLst>
          </c:dPt>
          <c:dLbls>
            <c:dLbl>
              <c:idx val="0"/>
              <c:tx>
                <c:rich>
                  <a:bodyPr/>
                  <a:lstStyle/>
                  <a:p>
                    <a:fld id="{94F71791-9BD5-BE49-9AFA-D7BAF34C2FCD}" type="VALUE">
                      <a:rPr lang="en-US" b="1">
                        <a:solidFill>
                          <a:schemeClr val="accent2"/>
                        </a:solidFill>
                      </a:rPr>
                      <a:pPr/>
                      <a:t>[VALUE]</a:t>
                    </a:fld>
                    <a:endParaRPr lang="fr-BE"/>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614-5D4B-9ACC-211E1FFF7E5A}"/>
                </c:ext>
              </c:extLst>
            </c:dLbl>
            <c:dLbl>
              <c:idx val="1"/>
              <c:tx>
                <c:rich>
                  <a:bodyPr/>
                  <a:lstStyle/>
                  <a:p>
                    <a:fld id="{8368ACBD-4A7E-CA40-A950-8279FDCD40D9}" type="VALUE">
                      <a:rPr lang="en-US" b="1">
                        <a:solidFill>
                          <a:schemeClr val="tx2"/>
                        </a:solidFill>
                      </a:rPr>
                      <a:pPr/>
                      <a:t>[VALUE]</a:t>
                    </a:fld>
                    <a:endParaRPr lang="fr-BE"/>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4614-5D4B-9ACC-211E1FFF7E5A}"/>
                </c:ext>
              </c:extLst>
            </c:dLbl>
            <c:dLbl>
              <c:idx val="2"/>
              <c:tx>
                <c:rich>
                  <a:bodyPr/>
                  <a:lstStyle/>
                  <a:p>
                    <a:fld id="{714B8596-6196-694C-87DE-491A0E44D06D}" type="VALUE">
                      <a:rPr lang="en-US" b="1">
                        <a:solidFill>
                          <a:schemeClr val="accent3"/>
                        </a:solidFill>
                      </a:rPr>
                      <a:pPr/>
                      <a:t>[VALUE]</a:t>
                    </a:fld>
                    <a:endParaRPr lang="fr-BE"/>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4614-5D4B-9ACC-211E1FFF7E5A}"/>
                </c:ext>
              </c:extLst>
            </c:dLbl>
            <c:spPr>
              <a:noFill/>
              <a:ln>
                <a:noFill/>
              </a:ln>
              <a:effectLst/>
            </c:spPr>
            <c:txPr>
              <a:bodyPr rot="0" spcFirstLastPara="1" vertOverflow="ellipsis" vert="horz" wrap="square" lIns="38100" tIns="19050" rIns="38100" bIns="19050" anchor="ctr" anchorCtr="1">
                <a:spAutoFit/>
              </a:bodyPr>
              <a:lstStyle/>
              <a:p>
                <a:pPr>
                  <a:defRPr sz="1500" b="0" i="0" u="none" strike="noStrike" kern="1200" baseline="0">
                    <a:solidFill>
                      <a:schemeClr val="tx1">
                        <a:lumMod val="75000"/>
                        <a:lumOff val="25000"/>
                      </a:schemeClr>
                    </a:solidFill>
                    <a:latin typeface="Klavika Basic" panose="020B0506040000020004" pitchFamily="34" charset="0"/>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3"/>
                <c:pt idx="0">
                  <c:v>Trends 2010</c:v>
                </c:pt>
                <c:pt idx="1">
                  <c:v>Trends 2015</c:v>
                </c:pt>
                <c:pt idx="2">
                  <c:v>Trends 2018</c:v>
                </c:pt>
              </c:strCache>
            </c:strRef>
          </c:cat>
          <c:val>
            <c:numRef>
              <c:f>Sheet1!$B$2:$B$5</c:f>
              <c:numCache>
                <c:formatCode>0%</c:formatCode>
                <c:ptCount val="4"/>
                <c:pt idx="0">
                  <c:v>0.53</c:v>
                </c:pt>
                <c:pt idx="1">
                  <c:v>0.64</c:v>
                </c:pt>
                <c:pt idx="2">
                  <c:v>0.76</c:v>
                </c:pt>
              </c:numCache>
            </c:numRef>
          </c:val>
          <c:extLst>
            <c:ext xmlns:c16="http://schemas.microsoft.com/office/drawing/2014/chart" uri="{C3380CC4-5D6E-409C-BE32-E72D297353CC}">
              <c16:uniqueId val="{00000000-4614-5D4B-9ACC-211E1FFF7E5A}"/>
            </c:ext>
          </c:extLst>
        </c:ser>
        <c:dLbls>
          <c:dLblPos val="outEnd"/>
          <c:showLegendKey val="0"/>
          <c:showVal val="1"/>
          <c:showCatName val="0"/>
          <c:showSerName val="0"/>
          <c:showPercent val="0"/>
          <c:showBubbleSize val="0"/>
        </c:dLbls>
        <c:gapWidth val="219"/>
        <c:overlap val="-27"/>
        <c:axId val="1925223055"/>
        <c:axId val="273483616"/>
      </c:barChart>
      <c:catAx>
        <c:axId val="19252230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Klavika Basic" panose="020B0506040000020004" pitchFamily="34" charset="0"/>
                <a:ea typeface="+mn-ea"/>
                <a:cs typeface="+mn-cs"/>
              </a:defRPr>
            </a:pPr>
            <a:endParaRPr lang="fr-FR"/>
          </a:p>
        </c:txPr>
        <c:crossAx val="273483616"/>
        <c:crosses val="autoZero"/>
        <c:auto val="0"/>
        <c:lblAlgn val="ctr"/>
        <c:lblOffset val="100"/>
        <c:noMultiLvlLbl val="0"/>
      </c:catAx>
      <c:valAx>
        <c:axId val="273483616"/>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925223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5">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15B1044A-7543-3C48-B980-4AB14977EBC3}" type="datetimeFigureOut">
              <a:rPr lang="en-US" smtClean="0"/>
              <a:t>11/19/2019</a:t>
            </a:fld>
            <a:endParaRPr lang="en-US"/>
          </a:p>
        </p:txBody>
      </p:sp>
      <p:sp>
        <p:nvSpPr>
          <p:cNvPr id="4" name="Footer Placeholder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FA474587-E501-6946-895B-36A095D353C7}" type="slidenum">
              <a:rPr lang="en-US" smtClean="0"/>
              <a:t>‹#›</a:t>
            </a:fld>
            <a:endParaRPr lang="en-US"/>
          </a:p>
        </p:txBody>
      </p:sp>
    </p:spTree>
    <p:extLst>
      <p:ext uri="{BB962C8B-B14F-4D97-AF65-F5344CB8AC3E}">
        <p14:creationId xmlns:p14="http://schemas.microsoft.com/office/powerpoint/2010/main" val="1826391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00EC039F-C2BE-5E4E-A05E-85F96C7E551A}" type="datetimeFigureOut">
              <a:rPr lang="en-US" smtClean="0"/>
              <a:t>11/19/2019</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69763207-9AB5-BA43-B543-28A2276420EE}" type="slidenum">
              <a:rPr lang="en-US" smtClean="0"/>
              <a:t>‹#›</a:t>
            </a:fld>
            <a:endParaRPr lang="en-US"/>
          </a:p>
        </p:txBody>
      </p:sp>
    </p:spTree>
    <p:extLst>
      <p:ext uri="{BB962C8B-B14F-4D97-AF65-F5344CB8AC3E}">
        <p14:creationId xmlns:p14="http://schemas.microsoft.com/office/powerpoint/2010/main" val="2050588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5"/>
          </p:nvPr>
        </p:nvSpPr>
        <p:spPr/>
        <p:txBody>
          <a:bodyPr/>
          <a:lstStyle/>
          <a:p>
            <a:fld id="{69763207-9AB5-BA43-B543-28A2276420EE}" type="slidenum">
              <a:rPr lang="en-US" smtClean="0"/>
              <a:t>1</a:t>
            </a:fld>
            <a:endParaRPr lang="en-US"/>
          </a:p>
        </p:txBody>
      </p:sp>
    </p:spTree>
    <p:extLst>
      <p:ext uri="{BB962C8B-B14F-4D97-AF65-F5344CB8AC3E}">
        <p14:creationId xmlns:p14="http://schemas.microsoft.com/office/powerpoint/2010/main" val="245553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endParaRPr lang="en-B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763207-9AB5-BA43-B543-28A2276420EE}" type="slidenum">
              <a:rPr lang="en-US" smtClean="0"/>
              <a:t>11</a:t>
            </a:fld>
            <a:endParaRPr lang="en-US"/>
          </a:p>
        </p:txBody>
      </p:sp>
    </p:spTree>
    <p:extLst>
      <p:ext uri="{BB962C8B-B14F-4D97-AF65-F5344CB8AC3E}">
        <p14:creationId xmlns:p14="http://schemas.microsoft.com/office/powerpoint/2010/main" val="12610971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Tx/>
              <a:buNone/>
            </a:pPr>
            <a:endParaRPr lang="fr-BE" sz="1200" kern="1200" dirty="0">
              <a:solidFill>
                <a:schemeClr val="tx1"/>
              </a:solidFill>
              <a:effectLst/>
              <a:latin typeface="+mn-lt"/>
              <a:ea typeface="+mn-ea"/>
              <a:cs typeface="+mn-cs"/>
            </a:endParaRPr>
          </a:p>
          <a:p>
            <a:endParaRPr lang="fr-BE" dirty="0"/>
          </a:p>
        </p:txBody>
      </p:sp>
      <p:sp>
        <p:nvSpPr>
          <p:cNvPr id="4" name="Slide Number Placeholder 3"/>
          <p:cNvSpPr>
            <a:spLocks noGrp="1"/>
          </p:cNvSpPr>
          <p:nvPr>
            <p:ph type="sldNum" sz="quarter" idx="5"/>
          </p:nvPr>
        </p:nvSpPr>
        <p:spPr/>
        <p:txBody>
          <a:bodyPr/>
          <a:lstStyle/>
          <a:p>
            <a:fld id="{69763207-9AB5-BA43-B543-28A2276420EE}" type="slidenum">
              <a:rPr lang="en-US" smtClean="0"/>
              <a:t>12</a:t>
            </a:fld>
            <a:endParaRPr lang="en-US"/>
          </a:p>
        </p:txBody>
      </p:sp>
    </p:spTree>
    <p:extLst>
      <p:ext uri="{BB962C8B-B14F-4D97-AF65-F5344CB8AC3E}">
        <p14:creationId xmlns:p14="http://schemas.microsoft.com/office/powerpoint/2010/main" val="1322246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69763207-9AB5-BA43-B543-28A2276420EE}" type="slidenum">
              <a:rPr lang="en-US" smtClean="0"/>
              <a:t>13</a:t>
            </a:fld>
            <a:endParaRPr lang="en-US"/>
          </a:p>
        </p:txBody>
      </p:sp>
    </p:spTree>
    <p:extLst>
      <p:ext uri="{BB962C8B-B14F-4D97-AF65-F5344CB8AC3E}">
        <p14:creationId xmlns:p14="http://schemas.microsoft.com/office/powerpoint/2010/main" val="2256336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BE" dirty="0"/>
          </a:p>
        </p:txBody>
      </p:sp>
      <p:sp>
        <p:nvSpPr>
          <p:cNvPr id="4" name="Slide Number Placeholder 3"/>
          <p:cNvSpPr>
            <a:spLocks noGrp="1"/>
          </p:cNvSpPr>
          <p:nvPr>
            <p:ph type="sldNum" sz="quarter" idx="5"/>
          </p:nvPr>
        </p:nvSpPr>
        <p:spPr/>
        <p:txBody>
          <a:bodyPr/>
          <a:lstStyle/>
          <a:p>
            <a:fld id="{69763207-9AB5-BA43-B543-28A2276420EE}" type="slidenum">
              <a:rPr lang="en-US" smtClean="0"/>
              <a:t>14</a:t>
            </a:fld>
            <a:endParaRPr lang="en-US"/>
          </a:p>
        </p:txBody>
      </p:sp>
    </p:spTree>
    <p:extLst>
      <p:ext uri="{BB962C8B-B14F-4D97-AF65-F5344CB8AC3E}">
        <p14:creationId xmlns:p14="http://schemas.microsoft.com/office/powerpoint/2010/main" val="32451047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5"/>
          </p:nvPr>
        </p:nvSpPr>
        <p:spPr/>
        <p:txBody>
          <a:bodyPr/>
          <a:lstStyle/>
          <a:p>
            <a:fld id="{69763207-9AB5-BA43-B543-28A2276420EE}" type="slidenum">
              <a:rPr lang="en-US" smtClean="0"/>
              <a:t>15</a:t>
            </a:fld>
            <a:endParaRPr lang="en-US"/>
          </a:p>
        </p:txBody>
      </p:sp>
    </p:spTree>
    <p:extLst>
      <p:ext uri="{BB962C8B-B14F-4D97-AF65-F5344CB8AC3E}">
        <p14:creationId xmlns:p14="http://schemas.microsoft.com/office/powerpoint/2010/main" val="34239843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69763207-9AB5-BA43-B543-28A2276420EE}" type="slidenum">
              <a:rPr lang="en-US" smtClean="0"/>
              <a:t>16</a:t>
            </a:fld>
            <a:endParaRPr lang="en-US"/>
          </a:p>
        </p:txBody>
      </p:sp>
    </p:spTree>
    <p:extLst>
      <p:ext uri="{BB962C8B-B14F-4D97-AF65-F5344CB8AC3E}">
        <p14:creationId xmlns:p14="http://schemas.microsoft.com/office/powerpoint/2010/main" val="3855168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69763207-9AB5-BA43-B543-28A2276420EE}" type="slidenum">
              <a:rPr lang="en-US" smtClean="0"/>
              <a:t>17</a:t>
            </a:fld>
            <a:endParaRPr lang="en-US"/>
          </a:p>
        </p:txBody>
      </p:sp>
    </p:spTree>
    <p:extLst>
      <p:ext uri="{BB962C8B-B14F-4D97-AF65-F5344CB8AC3E}">
        <p14:creationId xmlns:p14="http://schemas.microsoft.com/office/powerpoint/2010/main" val="346327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69763207-9AB5-BA43-B543-28A2276420EE}" type="slidenum">
              <a:rPr lang="en-US" smtClean="0"/>
              <a:t>2</a:t>
            </a:fld>
            <a:endParaRPr lang="en-US"/>
          </a:p>
        </p:txBody>
      </p:sp>
    </p:spTree>
    <p:extLst>
      <p:ext uri="{BB962C8B-B14F-4D97-AF65-F5344CB8AC3E}">
        <p14:creationId xmlns:p14="http://schemas.microsoft.com/office/powerpoint/2010/main" val="812247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69763207-9AB5-BA43-B543-28A2276420EE}" type="slidenum">
              <a:rPr lang="en-US" smtClean="0"/>
              <a:t>3</a:t>
            </a:fld>
            <a:endParaRPr lang="en-US"/>
          </a:p>
        </p:txBody>
      </p:sp>
    </p:spTree>
    <p:extLst>
      <p:ext uri="{BB962C8B-B14F-4D97-AF65-F5344CB8AC3E}">
        <p14:creationId xmlns:p14="http://schemas.microsoft.com/office/powerpoint/2010/main" val="1405333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dirty="0"/>
          </a:p>
        </p:txBody>
      </p:sp>
      <p:sp>
        <p:nvSpPr>
          <p:cNvPr id="4" name="Slide Number Placeholder 3"/>
          <p:cNvSpPr>
            <a:spLocks noGrp="1"/>
          </p:cNvSpPr>
          <p:nvPr>
            <p:ph type="sldNum" sz="quarter" idx="5"/>
          </p:nvPr>
        </p:nvSpPr>
        <p:spPr/>
        <p:txBody>
          <a:bodyPr/>
          <a:lstStyle/>
          <a:p>
            <a:fld id="{69763207-9AB5-BA43-B543-28A2276420EE}" type="slidenum">
              <a:rPr lang="en-US" smtClean="0"/>
              <a:t>4</a:t>
            </a:fld>
            <a:endParaRPr lang="en-US"/>
          </a:p>
        </p:txBody>
      </p:sp>
    </p:spTree>
    <p:extLst>
      <p:ext uri="{BB962C8B-B14F-4D97-AF65-F5344CB8AC3E}">
        <p14:creationId xmlns:p14="http://schemas.microsoft.com/office/powerpoint/2010/main" val="3836795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5"/>
          </p:nvPr>
        </p:nvSpPr>
        <p:spPr/>
        <p:txBody>
          <a:bodyPr/>
          <a:lstStyle/>
          <a:p>
            <a:fld id="{69763207-9AB5-BA43-B543-28A2276420EE}" type="slidenum">
              <a:rPr lang="en-US" smtClean="0"/>
              <a:t>5</a:t>
            </a:fld>
            <a:endParaRPr lang="en-US"/>
          </a:p>
        </p:txBody>
      </p:sp>
    </p:spTree>
    <p:extLst>
      <p:ext uri="{BB962C8B-B14F-4D97-AF65-F5344CB8AC3E}">
        <p14:creationId xmlns:p14="http://schemas.microsoft.com/office/powerpoint/2010/main" val="3480530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a:p>
        </p:txBody>
      </p:sp>
      <p:sp>
        <p:nvSpPr>
          <p:cNvPr id="4" name="Slide Number Placeholder 3"/>
          <p:cNvSpPr>
            <a:spLocks noGrp="1"/>
          </p:cNvSpPr>
          <p:nvPr>
            <p:ph type="sldNum" sz="quarter" idx="5"/>
          </p:nvPr>
        </p:nvSpPr>
        <p:spPr/>
        <p:txBody>
          <a:bodyPr/>
          <a:lstStyle/>
          <a:p>
            <a:fld id="{69763207-9AB5-BA43-B543-28A2276420EE}" type="slidenum">
              <a:rPr lang="en-US" smtClean="0"/>
              <a:t>6</a:t>
            </a:fld>
            <a:endParaRPr lang="en-US"/>
          </a:p>
        </p:txBody>
      </p:sp>
    </p:spTree>
    <p:extLst>
      <p:ext uri="{BB962C8B-B14F-4D97-AF65-F5344CB8AC3E}">
        <p14:creationId xmlns:p14="http://schemas.microsoft.com/office/powerpoint/2010/main" val="1840709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51487" y="9430942"/>
            <a:ext cx="2946188" cy="495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00" tIns="47750" rIns="95500" bIns="47750" anchor="b"/>
          <a:lstStyle>
            <a:lvl1pPr algn="l" defTabSz="990600" eaLnBrk="0" hangingPunct="0">
              <a:spcBef>
                <a:spcPct val="30000"/>
              </a:spcBef>
              <a:defRPr sz="1200">
                <a:solidFill>
                  <a:schemeClr val="tx1"/>
                </a:solidFill>
                <a:latin typeface="Times New Roman" pitchFamily="18" charset="0"/>
              </a:defRPr>
            </a:lvl1pPr>
            <a:lvl2pPr marL="804863" indent="-309563" algn="l" defTabSz="990600" eaLnBrk="0" hangingPunct="0">
              <a:spcBef>
                <a:spcPct val="30000"/>
              </a:spcBef>
              <a:defRPr sz="1200">
                <a:solidFill>
                  <a:schemeClr val="tx1"/>
                </a:solidFill>
                <a:latin typeface="Times New Roman" pitchFamily="18" charset="0"/>
              </a:defRPr>
            </a:lvl2pPr>
            <a:lvl3pPr marL="1236663" indent="-246063" algn="l" defTabSz="990600" eaLnBrk="0" hangingPunct="0">
              <a:spcBef>
                <a:spcPct val="30000"/>
              </a:spcBef>
              <a:defRPr sz="1200">
                <a:solidFill>
                  <a:schemeClr val="tx1"/>
                </a:solidFill>
                <a:latin typeface="Times New Roman" pitchFamily="18" charset="0"/>
              </a:defRPr>
            </a:lvl3pPr>
            <a:lvl4pPr marL="1731963" indent="-247650" algn="l" defTabSz="990600" eaLnBrk="0" hangingPunct="0">
              <a:spcBef>
                <a:spcPct val="30000"/>
              </a:spcBef>
              <a:defRPr sz="1200">
                <a:solidFill>
                  <a:schemeClr val="tx1"/>
                </a:solidFill>
                <a:latin typeface="Times New Roman" pitchFamily="18" charset="0"/>
              </a:defRPr>
            </a:lvl4pPr>
            <a:lvl5pPr marL="2227263" indent="-247650" algn="l" defTabSz="990600" eaLnBrk="0" hangingPunct="0">
              <a:spcBef>
                <a:spcPct val="30000"/>
              </a:spcBef>
              <a:defRPr sz="1200">
                <a:solidFill>
                  <a:schemeClr val="tx1"/>
                </a:solidFill>
                <a:latin typeface="Times New Roman" pitchFamily="18" charset="0"/>
              </a:defRPr>
            </a:lvl5pPr>
            <a:lvl6pPr marL="2684463" indent="-247650" defTabSz="990600" eaLnBrk="0" fontAlgn="base" hangingPunct="0">
              <a:spcBef>
                <a:spcPct val="30000"/>
              </a:spcBef>
              <a:spcAft>
                <a:spcPct val="0"/>
              </a:spcAft>
              <a:defRPr sz="1200">
                <a:solidFill>
                  <a:schemeClr val="tx1"/>
                </a:solidFill>
                <a:latin typeface="Times New Roman" pitchFamily="18" charset="0"/>
              </a:defRPr>
            </a:lvl6pPr>
            <a:lvl7pPr marL="3141663" indent="-247650" defTabSz="990600" eaLnBrk="0" fontAlgn="base" hangingPunct="0">
              <a:spcBef>
                <a:spcPct val="30000"/>
              </a:spcBef>
              <a:spcAft>
                <a:spcPct val="0"/>
              </a:spcAft>
              <a:defRPr sz="1200">
                <a:solidFill>
                  <a:schemeClr val="tx1"/>
                </a:solidFill>
                <a:latin typeface="Times New Roman" pitchFamily="18" charset="0"/>
              </a:defRPr>
            </a:lvl7pPr>
            <a:lvl8pPr marL="3598863" indent="-247650" defTabSz="990600" eaLnBrk="0" fontAlgn="base" hangingPunct="0">
              <a:spcBef>
                <a:spcPct val="30000"/>
              </a:spcBef>
              <a:spcAft>
                <a:spcPct val="0"/>
              </a:spcAft>
              <a:defRPr sz="1200">
                <a:solidFill>
                  <a:schemeClr val="tx1"/>
                </a:solidFill>
                <a:latin typeface="Times New Roman" pitchFamily="18" charset="0"/>
              </a:defRPr>
            </a:lvl8pPr>
            <a:lvl9pPr marL="4056063" indent="-247650" defTabSz="990600" eaLnBrk="0" fontAlgn="base" hangingPunct="0">
              <a:spcBef>
                <a:spcPct val="30000"/>
              </a:spcBef>
              <a:spcAft>
                <a:spcPct val="0"/>
              </a:spcAft>
              <a:defRPr sz="1200">
                <a:solidFill>
                  <a:schemeClr val="tx1"/>
                </a:solidFill>
                <a:latin typeface="Times New Roman" pitchFamily="18" charset="0"/>
              </a:defRPr>
            </a:lvl9pPr>
          </a:lstStyle>
          <a:p>
            <a:pPr algn="r" eaLnBrk="1" hangingPunct="1">
              <a:spcBef>
                <a:spcPct val="0"/>
              </a:spcBef>
            </a:pPr>
            <a:fld id="{A25EEC4C-C337-432E-9F43-A218032F48EC}" type="slidenum">
              <a:rPr lang="en-GB" altLang="pl-PL" sz="1300"/>
              <a:pPr algn="r" eaLnBrk="1" hangingPunct="1">
                <a:spcBef>
                  <a:spcPct val="0"/>
                </a:spcBef>
              </a:pPr>
              <a:t>7</a:t>
            </a:fld>
            <a:endParaRPr lang="en-GB" altLang="pl-PL" sz="1300"/>
          </a:p>
        </p:txBody>
      </p:sp>
      <p:sp>
        <p:nvSpPr>
          <p:cNvPr id="54275" name="Rectangle 2"/>
          <p:cNvSpPr>
            <a:spLocks noGrp="1" noRot="1" noChangeAspect="1" noChangeArrowheads="1" noTextEdit="1"/>
          </p:cNvSpPr>
          <p:nvPr>
            <p:ph type="sldImg"/>
          </p:nvPr>
        </p:nvSpPr>
        <p:spPr>
          <a:xfrm>
            <a:off x="-193675" y="585788"/>
            <a:ext cx="7183438" cy="4041775"/>
          </a:xfrm>
          <a:ln w="12700" cap="flat">
            <a:solidFill>
              <a:schemeClr val="tx1"/>
            </a:solidFill>
          </a:ln>
        </p:spPr>
      </p:sp>
      <p:sp>
        <p:nvSpPr>
          <p:cNvPr id="54276" name="Rectangle 3"/>
          <p:cNvSpPr>
            <a:spLocks noGrp="1" noChangeArrowheads="1"/>
          </p:cNvSpPr>
          <p:nvPr>
            <p:ph type="body" idx="1"/>
          </p:nvPr>
        </p:nvSpPr>
        <p:spPr>
          <a:xfrm>
            <a:off x="498709" y="4964909"/>
            <a:ext cx="5717670" cy="4334166"/>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946" tIns="46639" rIns="94946" bIns="46639"/>
          <a:lstStyle/>
          <a:p>
            <a:pPr defTabSz="704850" eaLnBrk="1" hangingPunct="1"/>
            <a:endParaRPr lang="en-GB" altLang="pl-PL"/>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763207-9AB5-BA43-B543-28A2276420EE}" type="slidenum">
              <a:rPr lang="en-US" smtClean="0"/>
              <a:t>8</a:t>
            </a:fld>
            <a:endParaRPr lang="en-US"/>
          </a:p>
        </p:txBody>
      </p:sp>
    </p:spTree>
    <p:extLst>
      <p:ext uri="{BB962C8B-B14F-4D97-AF65-F5344CB8AC3E}">
        <p14:creationId xmlns:p14="http://schemas.microsoft.com/office/powerpoint/2010/main" val="4237556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B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9763207-9AB5-BA43-B543-28A2276420EE}" type="slidenum">
              <a:rPr lang="en-US" smtClean="0"/>
              <a:t>10</a:t>
            </a:fld>
            <a:endParaRPr lang="en-US"/>
          </a:p>
        </p:txBody>
      </p:sp>
    </p:spTree>
    <p:extLst>
      <p:ext uri="{BB962C8B-B14F-4D97-AF65-F5344CB8AC3E}">
        <p14:creationId xmlns:p14="http://schemas.microsoft.com/office/powerpoint/2010/main" val="983117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43970" y="2794304"/>
            <a:ext cx="9299778" cy="1764996"/>
          </a:xfrm>
          <a:prstGeom prst="rect">
            <a:avLst/>
          </a:prstGeom>
        </p:spPr>
        <p:txBody>
          <a:bodyPr anchor="t">
            <a:normAutofit/>
          </a:bodyPr>
          <a:lstStyle>
            <a:lvl1pPr algn="l">
              <a:defRPr sz="5500" b="0" i="0" baseline="0">
                <a:solidFill>
                  <a:schemeClr val="accent3"/>
                </a:solidFill>
                <a:latin typeface="Arial" charset="0"/>
                <a:cs typeface="Calibri Light"/>
              </a:defRPr>
            </a:lvl1pPr>
          </a:lstStyle>
          <a:p>
            <a:r>
              <a:rPr lang="en-US"/>
              <a:t>Click to edit Master title style</a:t>
            </a:r>
            <a:endParaRPr lang="en-US" dirty="0"/>
          </a:p>
        </p:txBody>
      </p:sp>
      <p:sp>
        <p:nvSpPr>
          <p:cNvPr id="3" name="Subtitle 2"/>
          <p:cNvSpPr>
            <a:spLocks noGrp="1"/>
          </p:cNvSpPr>
          <p:nvPr>
            <p:ph type="subTitle" idx="1"/>
          </p:nvPr>
        </p:nvSpPr>
        <p:spPr>
          <a:xfrm>
            <a:off x="770096" y="2322642"/>
            <a:ext cx="9144000" cy="566934"/>
          </a:xfrm>
        </p:spPr>
        <p:txBody>
          <a:bodyPr>
            <a:normAutofit/>
          </a:bodyPr>
          <a:lstStyle>
            <a:lvl1pPr marL="0" indent="0" algn="l">
              <a:buNone/>
              <a:defRPr sz="3000" b="1" i="0" cap="all" baseline="0">
                <a:solidFill>
                  <a:schemeClr val="bg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12"/>
          <p:cNvSpPr>
            <a:spLocks noGrp="1"/>
          </p:cNvSpPr>
          <p:nvPr>
            <p:ph type="body" sz="quarter" idx="23" hasCustomPrompt="1"/>
          </p:nvPr>
        </p:nvSpPr>
        <p:spPr>
          <a:xfrm>
            <a:off x="2897517" y="5169544"/>
            <a:ext cx="4989183" cy="855962"/>
          </a:xfrm>
        </p:spPr>
        <p:txBody>
          <a:bodyPr>
            <a:normAutofit/>
          </a:bodyPr>
          <a:lstStyle>
            <a:lvl1pPr marL="0" indent="0">
              <a:lnSpc>
                <a:spcPct val="100000"/>
              </a:lnSpc>
              <a:spcBef>
                <a:spcPts val="0"/>
              </a:spcBef>
              <a:buNone/>
              <a:defRPr sz="1800" baseline="0">
                <a:solidFill>
                  <a:schemeClr val="bg1"/>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Name, Surname</a:t>
            </a:r>
          </a:p>
          <a:p>
            <a:pPr lvl="0"/>
            <a:r>
              <a:rPr lang="en-BE" dirty="0"/>
              <a:t>Title/Function</a:t>
            </a:r>
            <a:endParaRPr lang="en-US" dirty="0"/>
          </a:p>
        </p:txBody>
      </p:sp>
      <p:sp>
        <p:nvSpPr>
          <p:cNvPr id="9" name="Date Placeholder 4"/>
          <p:cNvSpPr txBox="1">
            <a:spLocks/>
          </p:cNvSpPr>
          <p:nvPr userDrawn="1"/>
        </p:nvSpPr>
        <p:spPr>
          <a:xfrm>
            <a:off x="2905116" y="5938779"/>
            <a:ext cx="4476585"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BE" sz="1800" b="1" i="0" baseline="0" dirty="0">
                <a:solidFill>
                  <a:schemeClr val="accent3"/>
                </a:solidFill>
                <a:latin typeface="Arial" charset="0"/>
              </a:rPr>
              <a:t>PLA Multiple purposes and use of QF</a:t>
            </a:r>
            <a:r>
              <a:rPr lang="fr-BE" sz="1800" b="1" i="0" baseline="0" dirty="0">
                <a:solidFill>
                  <a:schemeClr val="accent3"/>
                </a:solidFill>
                <a:latin typeface="Arial" charset="0"/>
              </a:rPr>
              <a:t>s</a:t>
            </a:r>
            <a:endParaRPr lang="en-BE" sz="1800" b="1" i="0" baseline="0" dirty="0">
              <a:solidFill>
                <a:schemeClr val="accent3"/>
              </a:solidFill>
              <a:latin typeface="Arial" charset="0"/>
            </a:endParaRPr>
          </a:p>
          <a:p>
            <a:r>
              <a:rPr lang="fr-BE" sz="1800" b="1" i="0" baseline="0" dirty="0">
                <a:solidFill>
                  <a:schemeClr val="accent3"/>
                </a:solidFill>
                <a:latin typeface="Arial" charset="0"/>
              </a:rPr>
              <a:t>B</a:t>
            </a:r>
            <a:r>
              <a:rPr lang="en-BE" sz="1800" b="1" i="0" baseline="0" dirty="0">
                <a:solidFill>
                  <a:schemeClr val="accent3"/>
                </a:solidFill>
                <a:latin typeface="Arial" charset="0"/>
              </a:rPr>
              <a:t>r</a:t>
            </a:r>
            <a:r>
              <a:rPr lang="fr-BE" sz="1800" b="1" i="0" baseline="0" dirty="0">
                <a:solidFill>
                  <a:schemeClr val="accent3"/>
                </a:solidFill>
                <a:latin typeface="Arial" charset="0"/>
              </a:rPr>
              <a:t>u</a:t>
            </a:r>
            <a:r>
              <a:rPr lang="en-BE" sz="1800" b="1" i="0" baseline="0" dirty="0">
                <a:solidFill>
                  <a:schemeClr val="accent3"/>
                </a:solidFill>
                <a:latin typeface="Arial" charset="0"/>
              </a:rPr>
              <a:t>s</a:t>
            </a:r>
            <a:r>
              <a:rPr lang="fr-BE" sz="1800" b="1" i="0" baseline="0" dirty="0">
                <a:solidFill>
                  <a:schemeClr val="accent3"/>
                </a:solidFill>
                <a:latin typeface="Arial" charset="0"/>
              </a:rPr>
              <a:t>s</a:t>
            </a:r>
            <a:r>
              <a:rPr lang="en-BE" sz="1800" b="1" i="0" baseline="0" dirty="0">
                <a:solidFill>
                  <a:schemeClr val="accent3"/>
                </a:solidFill>
                <a:latin typeface="Arial" charset="0"/>
              </a:rPr>
              <a:t>e</a:t>
            </a:r>
            <a:r>
              <a:rPr lang="fr-BE" sz="1800" b="1" i="0" baseline="0" dirty="0">
                <a:solidFill>
                  <a:schemeClr val="accent3"/>
                </a:solidFill>
                <a:latin typeface="Arial" charset="0"/>
              </a:rPr>
              <a:t>l</a:t>
            </a:r>
            <a:r>
              <a:rPr lang="en-BE" sz="1800" b="1" i="0" baseline="0" dirty="0">
                <a:solidFill>
                  <a:schemeClr val="accent3"/>
                </a:solidFill>
                <a:latin typeface="Arial" charset="0"/>
              </a:rPr>
              <a:t>s, 18-19 </a:t>
            </a:r>
            <a:r>
              <a:rPr lang="fr-BE" sz="1800" b="1" i="0" baseline="0" dirty="0">
                <a:solidFill>
                  <a:schemeClr val="accent3"/>
                </a:solidFill>
                <a:latin typeface="Arial" charset="0"/>
              </a:rPr>
              <a:t>N</a:t>
            </a:r>
            <a:r>
              <a:rPr lang="en-BE" sz="1800" b="1" i="0" baseline="0" dirty="0">
                <a:solidFill>
                  <a:schemeClr val="accent3"/>
                </a:solidFill>
                <a:latin typeface="Arial" charset="0"/>
              </a:rPr>
              <a:t>o</a:t>
            </a:r>
            <a:r>
              <a:rPr lang="fr-BE" sz="1800" b="1" i="0" baseline="0" dirty="0">
                <a:solidFill>
                  <a:schemeClr val="accent3"/>
                </a:solidFill>
                <a:latin typeface="Arial" charset="0"/>
              </a:rPr>
              <a:t>v</a:t>
            </a:r>
            <a:r>
              <a:rPr lang="en-BE" sz="1800" b="1" i="0" baseline="0" dirty="0">
                <a:solidFill>
                  <a:schemeClr val="accent3"/>
                </a:solidFill>
                <a:latin typeface="Arial" charset="0"/>
              </a:rPr>
              <a:t>e</a:t>
            </a:r>
            <a:r>
              <a:rPr lang="fr-BE" sz="1800" b="1" i="0" baseline="0" dirty="0">
                <a:solidFill>
                  <a:schemeClr val="accent3"/>
                </a:solidFill>
                <a:latin typeface="Arial" charset="0"/>
              </a:rPr>
              <a:t>m</a:t>
            </a:r>
            <a:r>
              <a:rPr lang="en-BE" sz="1800" b="1" i="0" baseline="0" dirty="0">
                <a:solidFill>
                  <a:schemeClr val="accent3"/>
                </a:solidFill>
                <a:latin typeface="Arial" charset="0"/>
              </a:rPr>
              <a:t>b</a:t>
            </a:r>
            <a:r>
              <a:rPr lang="fr-BE" sz="1800" b="1" i="0" baseline="0" dirty="0">
                <a:solidFill>
                  <a:schemeClr val="accent3"/>
                </a:solidFill>
                <a:latin typeface="Arial" charset="0"/>
              </a:rPr>
              <a:t>e</a:t>
            </a:r>
            <a:r>
              <a:rPr lang="en-BE" sz="1800" b="1" i="0" baseline="0" dirty="0">
                <a:solidFill>
                  <a:schemeClr val="accent3"/>
                </a:solidFill>
                <a:latin typeface="Arial" charset="0"/>
              </a:rPr>
              <a:t>r 2019</a:t>
            </a:r>
            <a:endParaRPr lang="en-US" sz="1800" b="1" i="0" baseline="0" dirty="0">
              <a:solidFill>
                <a:schemeClr val="accent3"/>
              </a:solidFill>
              <a:latin typeface="Arial" charset="0"/>
            </a:endParaRPr>
          </a:p>
        </p:txBody>
      </p:sp>
      <p:sp>
        <p:nvSpPr>
          <p:cNvPr id="10" name="Text Placeholder 12"/>
          <p:cNvSpPr>
            <a:spLocks noGrp="1"/>
          </p:cNvSpPr>
          <p:nvPr>
            <p:ph type="body" sz="quarter" idx="25" hasCustomPrompt="1"/>
          </p:nvPr>
        </p:nvSpPr>
        <p:spPr>
          <a:xfrm>
            <a:off x="8425737" y="5169544"/>
            <a:ext cx="3131680" cy="855962"/>
          </a:xfrm>
        </p:spPr>
        <p:txBody>
          <a:bodyPr>
            <a:normAutofit/>
          </a:bodyPr>
          <a:lstStyle>
            <a:lvl1pPr marL="0" indent="0">
              <a:lnSpc>
                <a:spcPct val="100000"/>
              </a:lnSpc>
              <a:spcBef>
                <a:spcPts val="0"/>
              </a:spcBef>
              <a:buNone/>
              <a:defRPr sz="1600" b="1" baseline="0">
                <a:solidFill>
                  <a:schemeClr val="accent3"/>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Social media</a:t>
            </a:r>
            <a:br>
              <a:rPr lang="en-US" dirty="0"/>
            </a:br>
            <a:r>
              <a:rPr lang="en-BE" dirty="0"/>
              <a:t>Hashtag</a:t>
            </a:r>
            <a:endParaRPr lang="en-US" dirty="0"/>
          </a:p>
        </p:txBody>
      </p:sp>
      <p:sp>
        <p:nvSpPr>
          <p:cNvPr id="5" name="Content Placeholder 4">
            <a:extLst>
              <a:ext uri="{FF2B5EF4-FFF2-40B4-BE49-F238E27FC236}">
                <a16:creationId xmlns:a16="http://schemas.microsoft.com/office/drawing/2014/main" id="{751B9B06-286F-4C05-8A61-05D9C55AC83D}"/>
              </a:ext>
            </a:extLst>
          </p:cNvPr>
          <p:cNvSpPr>
            <a:spLocks noGrp="1"/>
          </p:cNvSpPr>
          <p:nvPr>
            <p:ph sz="quarter" idx="26"/>
          </p:nvPr>
        </p:nvSpPr>
        <p:spPr>
          <a:xfrm>
            <a:off x="4610100" y="6130925"/>
            <a:ext cx="914400" cy="914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BE"/>
          </a:p>
        </p:txBody>
      </p:sp>
    </p:spTree>
    <p:extLst>
      <p:ext uri="{BB962C8B-B14F-4D97-AF65-F5344CB8AC3E}">
        <p14:creationId xmlns:p14="http://schemas.microsoft.com/office/powerpoint/2010/main" val="1734635977"/>
      </p:ext>
    </p:extLst>
  </p:cSld>
  <p:clrMapOvr>
    <a:masterClrMapping/>
  </p:clrMapOvr>
  <p:extLst>
    <p:ext uri="{DCECCB84-F9BA-43D5-87BE-67443E8EF086}">
      <p15:sldGuideLst xmlns:p15="http://schemas.microsoft.com/office/powerpoint/2012/main">
        <p15:guide id="2" pos="64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52E0261E-4097-7C4A-BEE1-FDC35D23402C}" type="datetime2">
              <a:rPr lang="en-US" smtClean="0"/>
              <a:t>Tuesday, November 19, 2019</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B15F1DB1-D9C2-1046-8BE7-EC5E2F9F1FD0}" type="slidenum">
              <a:rPr lang="en-US" smtClean="0"/>
              <a:t>‹#›</a:t>
            </a:fld>
            <a:endParaRPr lang="en-US"/>
          </a:p>
        </p:txBody>
      </p:sp>
    </p:spTree>
    <p:extLst>
      <p:ext uri="{BB962C8B-B14F-4D97-AF65-F5344CB8AC3E}">
        <p14:creationId xmlns:p14="http://schemas.microsoft.com/office/powerpoint/2010/main" val="213356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49A7B6B6-CA58-8348-8E6A-6A9334386977}" type="datetime2">
              <a:rPr lang="en-US" smtClean="0"/>
              <a:t>Tuesday, November 19, 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15F1DB1-D9C2-1046-8BE7-EC5E2F9F1FD0}" type="slidenum">
              <a:rPr lang="en-US" smtClean="0"/>
              <a:t>‹#›</a:t>
            </a:fld>
            <a:endParaRPr lang="en-US"/>
          </a:p>
        </p:txBody>
      </p:sp>
    </p:spTree>
    <p:extLst>
      <p:ext uri="{BB962C8B-B14F-4D97-AF65-F5344CB8AC3E}">
        <p14:creationId xmlns:p14="http://schemas.microsoft.com/office/powerpoint/2010/main" val="17390433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3DBE6789-7C61-5440-99AC-5347F6DB2C4F}" type="datetime2">
              <a:rPr lang="en-US" smtClean="0"/>
              <a:t>Tuesday, November 19, 2019</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B15F1DB1-D9C2-1046-8BE7-EC5E2F9F1FD0}" type="slidenum">
              <a:rPr lang="en-US" smtClean="0"/>
              <a:t>‹#›</a:t>
            </a:fld>
            <a:endParaRPr lang="en-US"/>
          </a:p>
        </p:txBody>
      </p:sp>
    </p:spTree>
    <p:extLst>
      <p:ext uri="{BB962C8B-B14F-4D97-AF65-F5344CB8AC3E}">
        <p14:creationId xmlns:p14="http://schemas.microsoft.com/office/powerpoint/2010/main" val="849769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BE9357B8-0EAA-9B4F-B35D-E8860D43E4B8}" type="datetime2">
              <a:rPr lang="en-US" smtClean="0"/>
              <a:t>Tuesday, November 19, 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15F1DB1-D9C2-1046-8BE7-EC5E2F9F1FD0}" type="slidenum">
              <a:rPr lang="en-US" smtClean="0"/>
              <a:t>‹#›</a:t>
            </a:fld>
            <a:endParaRPr lang="en-US"/>
          </a:p>
        </p:txBody>
      </p:sp>
    </p:spTree>
    <p:extLst>
      <p:ext uri="{BB962C8B-B14F-4D97-AF65-F5344CB8AC3E}">
        <p14:creationId xmlns:p14="http://schemas.microsoft.com/office/powerpoint/2010/main" val="1312070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A7C14EA-BEAA-DB4C-BC72-0E5C25878C06}" type="datetime2">
              <a:rPr lang="en-US" smtClean="0"/>
              <a:t>Tuesday, November 19, 2019</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B15F1DB1-D9C2-1046-8BE7-EC5E2F9F1FD0}" type="slidenum">
              <a:rPr lang="en-US" smtClean="0"/>
              <a:t>‹#›</a:t>
            </a:fld>
            <a:endParaRPr lang="en-US"/>
          </a:p>
        </p:txBody>
      </p:sp>
    </p:spTree>
    <p:extLst>
      <p:ext uri="{BB962C8B-B14F-4D97-AF65-F5344CB8AC3E}">
        <p14:creationId xmlns:p14="http://schemas.microsoft.com/office/powerpoint/2010/main" val="16004698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22"/>
          <p:cNvSpPr>
            <a:spLocks noGrp="1"/>
          </p:cNvSpPr>
          <p:nvPr>
            <p:ph type="title" hasCustomPrompt="1"/>
          </p:nvPr>
        </p:nvSpPr>
        <p:spPr>
          <a:xfrm>
            <a:off x="770719" y="558800"/>
            <a:ext cx="8530443" cy="365170"/>
          </a:xfrm>
        </p:spPr>
        <p:txBody>
          <a:bodyPr vert="horz" anchor="b" anchorCtr="0">
            <a:noAutofit/>
          </a:bodyPr>
          <a:lstStyle>
            <a:lvl1pPr algn="l">
              <a:defRPr sz="1900" b="0" i="0" baseline="0">
                <a:solidFill>
                  <a:schemeClr val="accent3"/>
                </a:solidFill>
                <a:latin typeface="KlavikaBasic-Light" charset="0"/>
              </a:defRPr>
            </a:lvl1pPr>
          </a:lstStyle>
          <a:p>
            <a:r>
              <a:rPr lang="en-US" dirty="0"/>
              <a:t>T</a:t>
            </a:r>
            <a:r>
              <a:rPr lang="en-BE" dirty="0" err="1"/>
              <a:t>eaching</a:t>
            </a:r>
            <a:r>
              <a:rPr lang="en-BE" dirty="0"/>
              <a:t> and learning in a digital world: A European perspective</a:t>
            </a:r>
            <a:endParaRPr lang="en-US" dirty="0"/>
          </a:p>
        </p:txBody>
      </p:sp>
      <p:sp>
        <p:nvSpPr>
          <p:cNvPr id="21" name="Content Placeholder 29"/>
          <p:cNvSpPr>
            <a:spLocks noGrp="1"/>
          </p:cNvSpPr>
          <p:nvPr>
            <p:ph sz="quarter" idx="18" hasCustomPrompt="1"/>
          </p:nvPr>
        </p:nvSpPr>
        <p:spPr>
          <a:xfrm>
            <a:off x="766424" y="1855789"/>
            <a:ext cx="2980075" cy="3031898"/>
          </a:xfrm>
        </p:spPr>
        <p:txBody>
          <a:bodyPr>
            <a:normAutofit/>
          </a:bodyPr>
          <a:lstStyle>
            <a:lvl1pPr marL="0" indent="0">
              <a:buNone/>
              <a:defRPr sz="2800" b="1" baseline="0">
                <a:solidFill>
                  <a:schemeClr val="accent1"/>
                </a:solidFill>
                <a:latin typeface="KlavikaBasic-Light" charset="0"/>
              </a:defRPr>
            </a:lvl1pPr>
          </a:lstStyle>
          <a:p>
            <a:pPr lvl="0"/>
            <a:r>
              <a:rPr lang="en-US" dirty="0"/>
              <a:t>headline</a:t>
            </a:r>
          </a:p>
        </p:txBody>
      </p:sp>
      <p:sp>
        <p:nvSpPr>
          <p:cNvPr id="4" name="Slide Number Placeholder 3"/>
          <p:cNvSpPr>
            <a:spLocks noGrp="1"/>
          </p:cNvSpPr>
          <p:nvPr>
            <p:ph type="sldNum" sz="quarter" idx="22"/>
          </p:nvPr>
        </p:nvSpPr>
        <p:spPr>
          <a:xfrm>
            <a:off x="11341100" y="6229350"/>
            <a:ext cx="546100" cy="365125"/>
          </a:xfrm>
        </p:spPr>
        <p:txBody>
          <a:bodyPr/>
          <a:lstStyle>
            <a:lvl1pPr>
              <a:defRPr sz="1300" baseline="0">
                <a:solidFill>
                  <a:schemeClr val="tx1"/>
                </a:solidFill>
                <a:latin typeface="KlavikaBasic-Regular" charset="0"/>
              </a:defRPr>
            </a:lvl1pPr>
          </a:lstStyle>
          <a:p>
            <a:fld id="{B15F1DB1-D9C2-1046-8BE7-EC5E2F9F1FD0}" type="slidenum">
              <a:rPr lang="en-US" smtClean="0"/>
              <a:pPr/>
              <a:t>‹#›</a:t>
            </a:fld>
            <a:endParaRPr lang="en-US" dirty="0"/>
          </a:p>
        </p:txBody>
      </p:sp>
      <p:sp>
        <p:nvSpPr>
          <p:cNvPr id="7" name="Text Placeholder 6"/>
          <p:cNvSpPr>
            <a:spLocks noGrp="1"/>
          </p:cNvSpPr>
          <p:nvPr>
            <p:ph type="body" sz="quarter" idx="23" hasCustomPrompt="1"/>
          </p:nvPr>
        </p:nvSpPr>
        <p:spPr>
          <a:xfrm>
            <a:off x="779687" y="5268913"/>
            <a:ext cx="2867025" cy="831850"/>
          </a:xfrm>
          <a:ln>
            <a:solidFill>
              <a:schemeClr val="bg1">
                <a:alpha val="0"/>
              </a:schemeClr>
            </a:solidFill>
          </a:ln>
        </p:spPr>
        <p:txBody>
          <a:bodyPr>
            <a:normAutofit/>
          </a:bodyPr>
          <a:lstStyle>
            <a:lvl1pPr marL="0" indent="0">
              <a:buNone/>
              <a:defRPr sz="1400" baseline="0">
                <a:solidFill>
                  <a:schemeClr val="bg2">
                    <a:lumMod val="50000"/>
                  </a:schemeClr>
                </a:solidFill>
                <a:latin typeface="KlavikaBasic-Regular" charset="0"/>
              </a:defRPr>
            </a:lvl1pPr>
          </a:lstStyle>
          <a:p>
            <a:pPr lvl="0"/>
            <a:r>
              <a:rPr lang="en-US" dirty="0"/>
              <a:t>Source:</a:t>
            </a:r>
          </a:p>
        </p:txBody>
      </p:sp>
      <p:sp>
        <p:nvSpPr>
          <p:cNvPr id="10" name="Date Placeholder 1"/>
          <p:cNvSpPr txBox="1">
            <a:spLocks/>
          </p:cNvSpPr>
          <p:nvPr userDrawn="1"/>
        </p:nvSpPr>
        <p:spPr>
          <a:xfrm>
            <a:off x="4072720" y="6229350"/>
            <a:ext cx="103716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accent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en-US" sz="1300" b="0" i="0" baseline="0" dirty="0">
                <a:latin typeface="KlavikaBasic-Bold" charset="0"/>
              </a:rPr>
              <a:t>© EUA 2018</a:t>
            </a:r>
          </a:p>
        </p:txBody>
      </p:sp>
      <p:sp>
        <p:nvSpPr>
          <p:cNvPr id="6" name="Content Placeholder 5">
            <a:extLst>
              <a:ext uri="{FF2B5EF4-FFF2-40B4-BE49-F238E27FC236}">
                <a16:creationId xmlns:a16="http://schemas.microsoft.com/office/drawing/2014/main" id="{32E9B3E1-8D16-7946-87EE-E5FB741C1212}"/>
              </a:ext>
            </a:extLst>
          </p:cNvPr>
          <p:cNvSpPr>
            <a:spLocks noGrp="1"/>
          </p:cNvSpPr>
          <p:nvPr>
            <p:ph sz="quarter" idx="24"/>
          </p:nvPr>
        </p:nvSpPr>
        <p:spPr>
          <a:xfrm>
            <a:off x="4151313" y="1844675"/>
            <a:ext cx="7632700" cy="4321175"/>
          </a:xfrm>
        </p:spPr>
        <p:txBody>
          <a:bodyPr>
            <a:normAutofit/>
          </a:bodyPr>
          <a:lstStyle>
            <a:lvl1pPr marL="0" indent="0">
              <a:buNone/>
              <a:defRPr sz="2100" b="1">
                <a:solidFill>
                  <a:schemeClr val="accent3"/>
                </a:solidFill>
                <a:latin typeface="Klavika Basic" panose="020B0506040000020004" pitchFamily="34" charset="0"/>
              </a:defRPr>
            </a:lvl1pPr>
            <a:lvl2pPr marL="0" indent="0">
              <a:buFont typeface=".AppleSystemUIFont"/>
              <a:buNone/>
              <a:tabLst/>
              <a:defRPr sz="2100">
                <a:solidFill>
                  <a:schemeClr val="accent3"/>
                </a:solidFill>
                <a:latin typeface="Klavika Basic" panose="020B0506040000020004" pitchFamily="34" charset="0"/>
              </a:defRPr>
            </a:lvl2pPr>
            <a:lvl3pPr marL="177800" indent="-177800">
              <a:tabLst/>
              <a:defRPr sz="2100">
                <a:solidFill>
                  <a:schemeClr val="accent3"/>
                </a:solidFill>
                <a:latin typeface="Klavika Basic" panose="020B0506040000020004" pitchFamily="34" charset="0"/>
              </a:defRPr>
            </a:lvl3pPr>
            <a:lvl4pPr marL="393700" indent="-177800">
              <a:buFont typeface=".AppleSystemUIFont"/>
              <a:buChar char="-"/>
              <a:tabLst/>
              <a:defRPr sz="2100">
                <a:solidFill>
                  <a:schemeClr val="accent3"/>
                </a:solidFill>
                <a:latin typeface="Klavika Basic" panose="020B0506040000020004" pitchFamily="34" charset="0"/>
              </a:defRPr>
            </a:lvl4pPr>
            <a:lvl5pPr marL="711200" indent="-317500">
              <a:buFont typeface="Wingdings" pitchFamily="2" charset="2"/>
              <a:buChar char="ü"/>
              <a:tabLst/>
              <a:defRPr sz="2100">
                <a:solidFill>
                  <a:schemeClr val="accent3"/>
                </a:solidFill>
                <a:latin typeface="Klavika Basic" panose="020B05060400000200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cxnSp>
        <p:nvCxnSpPr>
          <p:cNvPr id="9" name="Straight Connector 8">
            <a:extLst>
              <a:ext uri="{FF2B5EF4-FFF2-40B4-BE49-F238E27FC236}">
                <a16:creationId xmlns:a16="http://schemas.microsoft.com/office/drawing/2014/main" id="{F5FACB45-0245-904A-BBAE-93EB7B9DCDB7}"/>
              </a:ext>
            </a:extLst>
          </p:cNvPr>
          <p:cNvCxnSpPr>
            <a:cxnSpLocks/>
          </p:cNvCxnSpPr>
          <p:nvPr userDrawn="1"/>
        </p:nvCxnSpPr>
        <p:spPr>
          <a:xfrm>
            <a:off x="874713" y="477079"/>
            <a:ext cx="583026" cy="0"/>
          </a:xfrm>
          <a:prstGeom prst="line">
            <a:avLst/>
          </a:prstGeom>
          <a:ln w="254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418724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Plansza tekstowa">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32"/>
          <p:cNvSpPr>
            <a:spLocks noChangeArrowheads="1"/>
          </p:cNvSpPr>
          <p:nvPr/>
        </p:nvSpPr>
        <p:spPr bwMode="auto">
          <a:xfrm>
            <a:off x="0" y="0"/>
            <a:ext cx="12192000" cy="6858000"/>
          </a:xfrm>
          <a:prstGeom prst="rect">
            <a:avLst/>
          </a:prstGeom>
          <a:solidFill>
            <a:srgbClr val="CCCCFF"/>
          </a:solidFill>
          <a:ln w="9525">
            <a:solidFill>
              <a:schemeClr val="tx1"/>
            </a:solidFill>
            <a:miter lim="800000"/>
            <a:headEnd/>
            <a:tailEnd/>
          </a:ln>
        </p:spPr>
        <p:txBody>
          <a:bodyPr wrap="none" anchor="ctr"/>
          <a:lstStyle>
            <a:lvl1pPr eaLnBrk="0" hangingPunct="0">
              <a:defRPr sz="2000">
                <a:solidFill>
                  <a:schemeClr val="tx1"/>
                </a:solidFill>
                <a:latin typeface="Times New Roman" pitchFamily="18" charset="0"/>
              </a:defRPr>
            </a:lvl1pPr>
            <a:lvl2pPr marL="742950" indent="-285750" eaLnBrk="0" hangingPunct="0">
              <a:defRPr sz="2000">
                <a:solidFill>
                  <a:schemeClr val="tx1"/>
                </a:solidFill>
                <a:latin typeface="Times New Roman" pitchFamily="18" charset="0"/>
              </a:defRPr>
            </a:lvl2pPr>
            <a:lvl3pPr marL="1143000" indent="-228600" eaLnBrk="0" hangingPunct="0">
              <a:defRPr sz="2000">
                <a:solidFill>
                  <a:schemeClr val="tx1"/>
                </a:solidFill>
                <a:latin typeface="Times New Roman" pitchFamily="18" charset="0"/>
              </a:defRPr>
            </a:lvl3pPr>
            <a:lvl4pPr marL="1600200" indent="-228600" eaLnBrk="0" hangingPunct="0">
              <a:defRPr sz="2000">
                <a:solidFill>
                  <a:schemeClr val="tx1"/>
                </a:solidFill>
                <a:latin typeface="Times New Roman" pitchFamily="18" charset="0"/>
              </a:defRPr>
            </a:lvl4pPr>
            <a:lvl5pPr marL="2057400" indent="-228600" eaLnBrk="0" hangingPunct="0">
              <a:defRPr sz="2000">
                <a:solidFill>
                  <a:schemeClr val="tx1"/>
                </a:solidFill>
                <a:latin typeface="Times New Roman" pitchFamily="18" charset="0"/>
              </a:defRPr>
            </a:lvl5pPr>
            <a:lvl6pPr marL="2514600" indent="-228600" eaLnBrk="0" fontAlgn="base" hangingPunct="0">
              <a:spcBef>
                <a:spcPct val="0"/>
              </a:spcBef>
              <a:spcAft>
                <a:spcPct val="0"/>
              </a:spcAft>
              <a:defRPr sz="2000">
                <a:solidFill>
                  <a:schemeClr val="tx1"/>
                </a:solidFill>
                <a:latin typeface="Times New Roman" pitchFamily="18" charset="0"/>
              </a:defRPr>
            </a:lvl6pPr>
            <a:lvl7pPr marL="2971800" indent="-228600" eaLnBrk="0" fontAlgn="base" hangingPunct="0">
              <a:spcBef>
                <a:spcPct val="0"/>
              </a:spcBef>
              <a:spcAft>
                <a:spcPct val="0"/>
              </a:spcAft>
              <a:defRPr sz="2000">
                <a:solidFill>
                  <a:schemeClr val="tx1"/>
                </a:solidFill>
                <a:latin typeface="Times New Roman" pitchFamily="18" charset="0"/>
              </a:defRPr>
            </a:lvl7pPr>
            <a:lvl8pPr marL="3429000" indent="-228600" eaLnBrk="0" fontAlgn="base" hangingPunct="0">
              <a:spcBef>
                <a:spcPct val="0"/>
              </a:spcBef>
              <a:spcAft>
                <a:spcPct val="0"/>
              </a:spcAft>
              <a:defRPr sz="2000">
                <a:solidFill>
                  <a:schemeClr val="tx1"/>
                </a:solidFill>
                <a:latin typeface="Times New Roman" pitchFamily="18" charset="0"/>
              </a:defRPr>
            </a:lvl8pPr>
            <a:lvl9pPr marL="3886200" indent="-228600" eaLnBrk="0" fontAlgn="base" hangingPunct="0">
              <a:spcBef>
                <a:spcPct val="0"/>
              </a:spcBef>
              <a:spcAft>
                <a:spcPct val="0"/>
              </a:spcAft>
              <a:defRPr sz="2000">
                <a:solidFill>
                  <a:schemeClr val="tx1"/>
                </a:solidFill>
                <a:latin typeface="Times New Roman" pitchFamily="18" charset="0"/>
              </a:defRPr>
            </a:lvl9pPr>
          </a:lstStyle>
          <a:p>
            <a:pPr eaLnBrk="1" hangingPunct="1">
              <a:defRPr/>
            </a:pPr>
            <a:endParaRPr lang="pl-PL" altLang="pl-PL" sz="2400">
              <a:solidFill>
                <a:srgbClr val="000000"/>
              </a:solidFill>
            </a:endParaRPr>
          </a:p>
        </p:txBody>
      </p:sp>
      <p:sp>
        <p:nvSpPr>
          <p:cNvPr id="5" name="Text Box 29"/>
          <p:cNvSpPr txBox="1">
            <a:spLocks noChangeArrowheads="1"/>
          </p:cNvSpPr>
          <p:nvPr/>
        </p:nvSpPr>
        <p:spPr bwMode="auto">
          <a:xfrm>
            <a:off x="0" y="6616007"/>
            <a:ext cx="153042" cy="24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wrap="none" lIns="75749" tIns="37874" rIns="75749" bIns="37874" anchor="ctr">
            <a:spAutoFit/>
          </a:bodyPr>
          <a:lstStyle>
            <a:lvl1pPr defTabSz="631825" eaLnBrk="0" hangingPunct="0">
              <a:defRPr sz="2000">
                <a:solidFill>
                  <a:schemeClr val="tx1"/>
                </a:solidFill>
                <a:latin typeface="Times New Roman" pitchFamily="18" charset="0"/>
              </a:defRPr>
            </a:lvl1pPr>
            <a:lvl2pPr marL="742950" indent="-285750" defTabSz="631825" eaLnBrk="0" hangingPunct="0">
              <a:defRPr sz="2000">
                <a:solidFill>
                  <a:schemeClr val="tx1"/>
                </a:solidFill>
                <a:latin typeface="Times New Roman" pitchFamily="18" charset="0"/>
              </a:defRPr>
            </a:lvl2pPr>
            <a:lvl3pPr marL="1143000" indent="-228600" defTabSz="631825" eaLnBrk="0" hangingPunct="0">
              <a:defRPr sz="2000">
                <a:solidFill>
                  <a:schemeClr val="tx1"/>
                </a:solidFill>
                <a:latin typeface="Times New Roman" pitchFamily="18" charset="0"/>
              </a:defRPr>
            </a:lvl3pPr>
            <a:lvl4pPr marL="1600200" indent="-228600" defTabSz="631825" eaLnBrk="0" hangingPunct="0">
              <a:defRPr sz="2000">
                <a:solidFill>
                  <a:schemeClr val="tx1"/>
                </a:solidFill>
                <a:latin typeface="Times New Roman" pitchFamily="18" charset="0"/>
              </a:defRPr>
            </a:lvl4pPr>
            <a:lvl5pPr marL="2057400" indent="-228600" defTabSz="631825" eaLnBrk="0" hangingPunct="0">
              <a:defRPr sz="2000">
                <a:solidFill>
                  <a:schemeClr val="tx1"/>
                </a:solidFill>
                <a:latin typeface="Times New Roman" pitchFamily="18" charset="0"/>
              </a:defRPr>
            </a:lvl5pPr>
            <a:lvl6pPr marL="2514600" indent="-228600" defTabSz="631825" eaLnBrk="0" fontAlgn="base" hangingPunct="0">
              <a:spcBef>
                <a:spcPct val="0"/>
              </a:spcBef>
              <a:spcAft>
                <a:spcPct val="0"/>
              </a:spcAft>
              <a:defRPr sz="2000">
                <a:solidFill>
                  <a:schemeClr val="tx1"/>
                </a:solidFill>
                <a:latin typeface="Times New Roman" pitchFamily="18" charset="0"/>
              </a:defRPr>
            </a:lvl6pPr>
            <a:lvl7pPr marL="2971800" indent="-228600" defTabSz="631825" eaLnBrk="0" fontAlgn="base" hangingPunct="0">
              <a:spcBef>
                <a:spcPct val="0"/>
              </a:spcBef>
              <a:spcAft>
                <a:spcPct val="0"/>
              </a:spcAft>
              <a:defRPr sz="2000">
                <a:solidFill>
                  <a:schemeClr val="tx1"/>
                </a:solidFill>
                <a:latin typeface="Times New Roman" pitchFamily="18" charset="0"/>
              </a:defRPr>
            </a:lvl7pPr>
            <a:lvl8pPr marL="3429000" indent="-228600" defTabSz="631825" eaLnBrk="0" fontAlgn="base" hangingPunct="0">
              <a:spcBef>
                <a:spcPct val="0"/>
              </a:spcBef>
              <a:spcAft>
                <a:spcPct val="0"/>
              </a:spcAft>
              <a:defRPr sz="2000">
                <a:solidFill>
                  <a:schemeClr val="tx1"/>
                </a:solidFill>
                <a:latin typeface="Times New Roman" pitchFamily="18" charset="0"/>
              </a:defRPr>
            </a:lvl8pPr>
            <a:lvl9pPr marL="3886200" indent="-228600" defTabSz="631825" eaLnBrk="0" fontAlgn="base" hangingPunct="0">
              <a:spcBef>
                <a:spcPct val="0"/>
              </a:spcBef>
              <a:spcAft>
                <a:spcPct val="0"/>
              </a:spcAft>
              <a:defRPr sz="2000">
                <a:solidFill>
                  <a:schemeClr val="tx1"/>
                </a:solidFill>
                <a:latin typeface="Times New Roman" pitchFamily="18" charset="0"/>
              </a:defRPr>
            </a:lvl9pPr>
          </a:lstStyle>
          <a:p>
            <a:pPr algn="l">
              <a:lnSpc>
                <a:spcPct val="90000"/>
              </a:lnSpc>
              <a:defRPr/>
            </a:pPr>
            <a:endParaRPr lang="en-GB" sz="1200">
              <a:solidFill>
                <a:srgbClr val="000066"/>
              </a:solidFill>
            </a:endParaRPr>
          </a:p>
        </p:txBody>
      </p:sp>
      <p:sp>
        <p:nvSpPr>
          <p:cNvPr id="6" name="Line 30"/>
          <p:cNvSpPr>
            <a:spLocks noChangeShapeType="1"/>
          </p:cNvSpPr>
          <p:nvPr/>
        </p:nvSpPr>
        <p:spPr bwMode="auto">
          <a:xfrm>
            <a:off x="1828800" y="838200"/>
            <a:ext cx="10363200" cy="0"/>
          </a:xfrm>
          <a:prstGeom prst="line">
            <a:avLst/>
          </a:prstGeom>
          <a:noFill/>
          <a:ln w="57150">
            <a:solidFill>
              <a:schemeClr val="bg1"/>
            </a:solidFill>
            <a:round/>
            <a:headEnd/>
            <a:tailEnd/>
          </a:ln>
          <a:effectLst>
            <a:outerShdw dist="53882" dir="2700000" algn="ctr" rotWithShape="0">
              <a:schemeClr val="bg2"/>
            </a:outerShdw>
          </a:effectLst>
          <a:extLst>
            <a:ext uri="{909E8E84-426E-40DD-AFC4-6F175D3DCCD1}">
              <a14:hiddenFill xmlns:a14="http://schemas.microsoft.com/office/drawing/2010/main">
                <a:noFill/>
              </a14:hiddenFill>
            </a:ext>
          </a:extLst>
        </p:spPr>
        <p:txBody>
          <a:bodyPr wrap="none" anchor="ctr"/>
          <a:lstStyle/>
          <a:p>
            <a:pPr algn="l"/>
            <a:endParaRPr lang="pl-PL" sz="1800">
              <a:solidFill>
                <a:srgbClr val="000000"/>
              </a:solidFill>
              <a:latin typeface="Arial" pitchFamily="34" charset="0"/>
            </a:endParaRPr>
          </a:p>
        </p:txBody>
      </p:sp>
      <p:sp>
        <p:nvSpPr>
          <p:cNvPr id="7" name="Text Box 36"/>
          <p:cNvSpPr txBox="1">
            <a:spLocks noChangeArrowheads="1"/>
          </p:cNvSpPr>
          <p:nvPr/>
        </p:nvSpPr>
        <p:spPr bwMode="auto">
          <a:xfrm>
            <a:off x="9935634" y="6616700"/>
            <a:ext cx="2256367" cy="241300"/>
          </a:xfrm>
          <a:prstGeom prst="rect">
            <a:avLst/>
          </a:prstGeom>
          <a:noFill/>
          <a:ln w="3175">
            <a:noFill/>
            <a:miter lim="800000"/>
            <a:headEnd/>
            <a:tailEnd/>
          </a:ln>
          <a:effectLst/>
        </p:spPr>
        <p:txBody>
          <a:bodyPr lIns="75749" tIns="37874" rIns="75749" bIns="37874" anchor="ctr">
            <a:spAutoFit/>
          </a:bodyPr>
          <a:lstStyle>
            <a:lvl1pPr defTabSz="631825">
              <a:defRPr>
                <a:solidFill>
                  <a:schemeClr val="tx1"/>
                </a:solidFill>
                <a:latin typeface="Calibri" pitchFamily="34" charset="0"/>
              </a:defRPr>
            </a:lvl1pPr>
            <a:lvl2pPr marL="742950" indent="-285750" defTabSz="631825">
              <a:defRPr>
                <a:solidFill>
                  <a:schemeClr val="tx1"/>
                </a:solidFill>
                <a:latin typeface="Calibri" pitchFamily="34" charset="0"/>
              </a:defRPr>
            </a:lvl2pPr>
            <a:lvl3pPr marL="1143000" indent="-228600" defTabSz="631825">
              <a:defRPr>
                <a:solidFill>
                  <a:schemeClr val="tx1"/>
                </a:solidFill>
                <a:latin typeface="Calibri" pitchFamily="34" charset="0"/>
              </a:defRPr>
            </a:lvl3pPr>
            <a:lvl4pPr marL="1600200" indent="-228600" defTabSz="631825">
              <a:defRPr>
                <a:solidFill>
                  <a:schemeClr val="tx1"/>
                </a:solidFill>
                <a:latin typeface="Calibri" pitchFamily="34" charset="0"/>
              </a:defRPr>
            </a:lvl4pPr>
            <a:lvl5pPr marL="2057400" indent="-228600" defTabSz="631825">
              <a:defRPr>
                <a:solidFill>
                  <a:schemeClr val="tx1"/>
                </a:solidFill>
                <a:latin typeface="Calibri" pitchFamily="34" charset="0"/>
              </a:defRPr>
            </a:lvl5pPr>
            <a:lvl6pPr marL="2514600" indent="-228600" defTabSz="631825" fontAlgn="base">
              <a:spcBef>
                <a:spcPct val="0"/>
              </a:spcBef>
              <a:spcAft>
                <a:spcPct val="0"/>
              </a:spcAft>
              <a:defRPr>
                <a:solidFill>
                  <a:schemeClr val="tx1"/>
                </a:solidFill>
                <a:latin typeface="Calibri" pitchFamily="34" charset="0"/>
              </a:defRPr>
            </a:lvl6pPr>
            <a:lvl7pPr marL="2971800" indent="-228600" defTabSz="631825" fontAlgn="base">
              <a:spcBef>
                <a:spcPct val="0"/>
              </a:spcBef>
              <a:spcAft>
                <a:spcPct val="0"/>
              </a:spcAft>
              <a:defRPr>
                <a:solidFill>
                  <a:schemeClr val="tx1"/>
                </a:solidFill>
                <a:latin typeface="Calibri" pitchFamily="34" charset="0"/>
              </a:defRPr>
            </a:lvl7pPr>
            <a:lvl8pPr marL="3429000" indent="-228600" defTabSz="631825" fontAlgn="base">
              <a:spcBef>
                <a:spcPct val="0"/>
              </a:spcBef>
              <a:spcAft>
                <a:spcPct val="0"/>
              </a:spcAft>
              <a:defRPr>
                <a:solidFill>
                  <a:schemeClr val="tx1"/>
                </a:solidFill>
                <a:latin typeface="Calibri" pitchFamily="34" charset="0"/>
              </a:defRPr>
            </a:lvl8pPr>
            <a:lvl9pPr marL="3886200" indent="-228600" defTabSz="631825" fontAlgn="base">
              <a:spcBef>
                <a:spcPct val="0"/>
              </a:spcBef>
              <a:spcAft>
                <a:spcPct val="0"/>
              </a:spcAft>
              <a:defRPr>
                <a:solidFill>
                  <a:schemeClr val="tx1"/>
                </a:solidFill>
                <a:latin typeface="Calibri" pitchFamily="34" charset="0"/>
              </a:defRPr>
            </a:lvl9pPr>
          </a:lstStyle>
          <a:p>
            <a:pPr algn="r" eaLnBrk="0" hangingPunct="0">
              <a:lnSpc>
                <a:spcPct val="90000"/>
              </a:lnSpc>
              <a:defRPr/>
            </a:pPr>
            <a:fld id="{9474DCDD-8AA5-4695-AC1C-3815106D5E56}" type="slidenum">
              <a:rPr lang="en-GB" sz="1200" smtClean="0">
                <a:solidFill>
                  <a:srgbClr val="000066"/>
                </a:solidFill>
                <a:latin typeface="Arial" charset="0"/>
              </a:rPr>
              <a:pPr algn="r" eaLnBrk="0" hangingPunct="0">
                <a:lnSpc>
                  <a:spcPct val="90000"/>
                </a:lnSpc>
                <a:defRPr/>
              </a:pPr>
              <a:t>‹#›</a:t>
            </a:fld>
            <a:endParaRPr lang="en-GB" sz="1200">
              <a:solidFill>
                <a:srgbClr val="000066"/>
              </a:solidFill>
              <a:latin typeface="Arial" charset="0"/>
            </a:endParaRPr>
          </a:p>
        </p:txBody>
      </p:sp>
      <p:sp>
        <p:nvSpPr>
          <p:cNvPr id="3" name="Tytuł 1"/>
          <p:cNvSpPr>
            <a:spLocks noGrp="1"/>
          </p:cNvSpPr>
          <p:nvPr>
            <p:ph type="title"/>
          </p:nvPr>
        </p:nvSpPr>
        <p:spPr>
          <a:xfrm>
            <a:off x="609600" y="274638"/>
            <a:ext cx="10972800" cy="1143000"/>
          </a:xfrm>
          <a:prstGeom prst="rect">
            <a:avLst/>
          </a:prstGeom>
        </p:spPr>
        <p:txBody>
          <a:bodyPr anchor="t">
            <a:normAutofit/>
          </a:bodyPr>
          <a:lstStyle>
            <a:lvl1pPr algn="l">
              <a:defRPr sz="2400">
                <a:solidFill>
                  <a:schemeClr val="bg1">
                    <a:lumMod val="50000"/>
                  </a:schemeClr>
                </a:solidFill>
                <a:latin typeface="Trebuchet MS" pitchFamily="34" charset="0"/>
              </a:defRPr>
            </a:lvl1pPr>
          </a:lstStyle>
          <a:p>
            <a:endParaRPr lang="pl-PL" dirty="0"/>
          </a:p>
        </p:txBody>
      </p:sp>
    </p:spTree>
    <p:extLst>
      <p:ext uri="{BB962C8B-B14F-4D97-AF65-F5344CB8AC3E}">
        <p14:creationId xmlns:p14="http://schemas.microsoft.com/office/powerpoint/2010/main" val="3384680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914400" y="2130425"/>
            <a:ext cx="10363200" cy="1470025"/>
          </a:xfrm>
        </p:spPr>
        <p:txBody>
          <a:bodyPr/>
          <a:lstStyle/>
          <a:p>
            <a:r>
              <a:rPr lang="de-DE"/>
              <a:t>Mastertitelformat bearbeiten</a:t>
            </a:r>
          </a:p>
        </p:txBody>
      </p:sp>
      <p:sp>
        <p:nvSpPr>
          <p:cNvPr id="3" name="Untertitel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p>
        </p:txBody>
      </p:sp>
      <p:sp>
        <p:nvSpPr>
          <p:cNvPr id="4" name="Datumsplatzhalter 3"/>
          <p:cNvSpPr>
            <a:spLocks noGrp="1"/>
          </p:cNvSpPr>
          <p:nvPr>
            <p:ph type="dt" sz="half" idx="10"/>
          </p:nvPr>
        </p:nvSpPr>
        <p:spPr/>
        <p:txBody>
          <a:bodyPr/>
          <a:lstStyle/>
          <a:p>
            <a:fld id="{C604C9A0-5BFC-6B49-A100-210E208DFCA9}" type="datetime2">
              <a:rPr lang="en-US" smtClean="0"/>
              <a:t>Tuesday, November 19, 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42547558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D93EDF9A-B83C-4E43-B317-8F51966CC160}" type="datetime2">
              <a:rPr lang="en-US" smtClean="0"/>
              <a:t>Tuesday, November 19, 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2449135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963613" y="4406900"/>
            <a:ext cx="10363200" cy="1362075"/>
          </a:xfrm>
        </p:spPr>
        <p:txBody>
          <a:bodyPr anchor="t"/>
          <a:lstStyle>
            <a:lvl1pPr algn="l">
              <a:defRPr sz="4000" b="1" cap="all"/>
            </a:lvl1pPr>
          </a:lstStyle>
          <a:p>
            <a:r>
              <a:rPr lang="de-DE"/>
              <a:t>Mastertitelformat bearbeiten</a:t>
            </a:r>
          </a:p>
        </p:txBody>
      </p:sp>
      <p:sp>
        <p:nvSpPr>
          <p:cNvPr id="3" name="Textplatzhalter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umsplatzhalter 3"/>
          <p:cNvSpPr>
            <a:spLocks noGrp="1"/>
          </p:cNvSpPr>
          <p:nvPr>
            <p:ph type="dt" sz="half" idx="10"/>
          </p:nvPr>
        </p:nvSpPr>
        <p:spPr/>
        <p:txBody>
          <a:bodyPr/>
          <a:lstStyle/>
          <a:p>
            <a:fld id="{4F54FCCD-9568-E84D-AF0C-9E92069263B1}" type="datetime2">
              <a:rPr lang="en-US" smtClean="0"/>
              <a:t>Tuesday, November 19, 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1900236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43970" y="2794304"/>
            <a:ext cx="9299778" cy="1764996"/>
          </a:xfrm>
          <a:prstGeom prst="rect">
            <a:avLst/>
          </a:prstGeom>
        </p:spPr>
        <p:txBody>
          <a:bodyPr anchor="t">
            <a:normAutofit/>
          </a:bodyPr>
          <a:lstStyle>
            <a:lvl1pPr algn="l">
              <a:defRPr sz="5500" b="0" i="0" baseline="0">
                <a:solidFill>
                  <a:schemeClr val="accent1"/>
                </a:solidFill>
                <a:latin typeface="Arial" charset="0"/>
                <a:cs typeface="Calibri Light"/>
              </a:defRPr>
            </a:lvl1pPr>
          </a:lstStyle>
          <a:p>
            <a:r>
              <a:rPr lang="en-US"/>
              <a:t>Click to edit Master title style</a:t>
            </a:r>
            <a:endParaRPr lang="en-US" dirty="0"/>
          </a:p>
        </p:txBody>
      </p:sp>
      <p:sp>
        <p:nvSpPr>
          <p:cNvPr id="3" name="Subtitle 2"/>
          <p:cNvSpPr>
            <a:spLocks noGrp="1"/>
          </p:cNvSpPr>
          <p:nvPr>
            <p:ph type="subTitle" idx="1"/>
          </p:nvPr>
        </p:nvSpPr>
        <p:spPr>
          <a:xfrm>
            <a:off x="770096" y="2322642"/>
            <a:ext cx="9144000" cy="566934"/>
          </a:xfrm>
        </p:spPr>
        <p:txBody>
          <a:bodyPr>
            <a:normAutofit/>
          </a:bodyPr>
          <a:lstStyle>
            <a:lvl1pPr marL="0" indent="0" algn="l">
              <a:buNone/>
              <a:defRPr sz="3000" b="1" i="0" cap="all" baseline="0">
                <a:solidFill>
                  <a:schemeClr val="bg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12"/>
          <p:cNvSpPr>
            <a:spLocks noGrp="1"/>
          </p:cNvSpPr>
          <p:nvPr>
            <p:ph type="body" sz="quarter" idx="23" hasCustomPrompt="1"/>
          </p:nvPr>
        </p:nvSpPr>
        <p:spPr>
          <a:xfrm>
            <a:off x="2897517" y="5169544"/>
            <a:ext cx="4989183" cy="855962"/>
          </a:xfrm>
        </p:spPr>
        <p:txBody>
          <a:bodyPr>
            <a:normAutofit/>
          </a:bodyPr>
          <a:lstStyle>
            <a:lvl1pPr marL="0" indent="0">
              <a:lnSpc>
                <a:spcPct val="100000"/>
              </a:lnSpc>
              <a:spcBef>
                <a:spcPts val="0"/>
              </a:spcBef>
              <a:buNone/>
              <a:defRPr sz="1800" baseline="0">
                <a:solidFill>
                  <a:schemeClr val="bg1"/>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Name, Surname</a:t>
            </a:r>
          </a:p>
          <a:p>
            <a:pPr lvl="0"/>
            <a:r>
              <a:rPr lang="en-BE" dirty="0"/>
              <a:t>Title/Function</a:t>
            </a:r>
            <a:endParaRPr lang="en-US" dirty="0"/>
          </a:p>
        </p:txBody>
      </p:sp>
      <p:sp>
        <p:nvSpPr>
          <p:cNvPr id="10" name="Text Placeholder 12"/>
          <p:cNvSpPr>
            <a:spLocks noGrp="1"/>
          </p:cNvSpPr>
          <p:nvPr>
            <p:ph type="body" sz="quarter" idx="25" hasCustomPrompt="1"/>
          </p:nvPr>
        </p:nvSpPr>
        <p:spPr>
          <a:xfrm>
            <a:off x="8425737" y="5169544"/>
            <a:ext cx="3131680" cy="855962"/>
          </a:xfrm>
        </p:spPr>
        <p:txBody>
          <a:bodyPr>
            <a:normAutofit/>
          </a:bodyPr>
          <a:lstStyle>
            <a:lvl1pPr marL="0" indent="0">
              <a:lnSpc>
                <a:spcPct val="100000"/>
              </a:lnSpc>
              <a:spcBef>
                <a:spcPts val="0"/>
              </a:spcBef>
              <a:buNone/>
              <a:defRPr sz="1600" b="1" baseline="0">
                <a:solidFill>
                  <a:schemeClr val="accent1"/>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Social media</a:t>
            </a:r>
            <a:br>
              <a:rPr lang="en-US" dirty="0"/>
            </a:br>
            <a:r>
              <a:rPr lang="en-BE" dirty="0"/>
              <a:t>Hashtag</a:t>
            </a:r>
            <a:endParaRPr lang="en-US" dirty="0"/>
          </a:p>
        </p:txBody>
      </p:sp>
      <p:sp>
        <p:nvSpPr>
          <p:cNvPr id="11" name="Date Placeholder 4"/>
          <p:cNvSpPr txBox="1">
            <a:spLocks/>
          </p:cNvSpPr>
          <p:nvPr userDrawn="1"/>
        </p:nvSpPr>
        <p:spPr>
          <a:xfrm>
            <a:off x="2905117" y="5938779"/>
            <a:ext cx="337466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BE" sz="1800" b="1" i="0" baseline="0" dirty="0">
                <a:solidFill>
                  <a:schemeClr val="accent1"/>
                </a:solidFill>
                <a:latin typeface="Arial" charset="0"/>
              </a:rPr>
              <a:t>D</a:t>
            </a:r>
            <a:r>
              <a:rPr lang="fr-FR" sz="1800" b="1" i="0" baseline="0" dirty="0">
                <a:solidFill>
                  <a:schemeClr val="accent1"/>
                </a:solidFill>
                <a:latin typeface="Arial" charset="0"/>
              </a:rPr>
              <a:t>A</a:t>
            </a:r>
            <a:r>
              <a:rPr lang="en-BE" sz="1800" b="1" i="0" baseline="0" dirty="0">
                <a:solidFill>
                  <a:schemeClr val="accent1"/>
                </a:solidFill>
                <a:latin typeface="Arial" charset="0"/>
              </a:rPr>
              <a:t>T</a:t>
            </a:r>
            <a:r>
              <a:rPr lang="fr-FR" sz="1800" b="1" i="0" baseline="0" dirty="0">
                <a:solidFill>
                  <a:schemeClr val="accent1"/>
                </a:solidFill>
                <a:latin typeface="Arial" charset="0"/>
              </a:rPr>
              <a:t>E</a:t>
            </a:r>
            <a:endParaRPr lang="en-US" sz="1800" b="1" i="0" baseline="0" dirty="0">
              <a:solidFill>
                <a:schemeClr val="accent1"/>
              </a:solidFill>
              <a:latin typeface="Arial" charset="0"/>
            </a:endParaRPr>
          </a:p>
        </p:txBody>
      </p:sp>
    </p:spTree>
  </p:cSld>
  <p:clrMapOvr>
    <a:masterClrMapping/>
  </p:clrMapOvr>
  <p:extLst>
    <p:ext uri="{DCECCB84-F9BA-43D5-87BE-67443E8EF086}">
      <p15:sldGuideLst xmlns:p15="http://schemas.microsoft.com/office/powerpoint/2012/main">
        <p15:guide id="2" pos="64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F3BF77A0-92FF-F842-953C-A49096B61ED9}" type="datetime2">
              <a:rPr lang="en-US" smtClean="0"/>
              <a:t>Tuesday, November 19, 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277861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3" name="Textplatzhalter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95098601-0E02-5A49-BC41-1124C4042753}" type="datetime2">
              <a:rPr lang="en-US" smtClean="0"/>
              <a:t>Tuesday, November 19, 2019</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9717112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6AD50848-D882-8544-80D8-F1E2290AC2DD}" type="datetime2">
              <a:rPr lang="en-US" smtClean="0"/>
              <a:t>Tuesday, November 19, 2019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15235743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192603DA-2AA8-DC4B-9839-23173F0D13E7}" type="datetime2">
              <a:rPr lang="en-US" smtClean="0"/>
              <a:t>Tuesday, November 19, 2019</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34433865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609600" y="273050"/>
            <a:ext cx="4011613" cy="1162050"/>
          </a:xfrm>
        </p:spPr>
        <p:txBody>
          <a:bodyPr anchor="b"/>
          <a:lstStyle>
            <a:lvl1pPr algn="l">
              <a:defRPr sz="2000" b="1"/>
            </a:lvl1pPr>
          </a:lstStyle>
          <a:p>
            <a:r>
              <a:rPr lang="de-DE"/>
              <a:t>Mastertitelformat bearbeiten</a:t>
            </a:r>
          </a:p>
        </p:txBody>
      </p:sp>
      <p:sp>
        <p:nvSpPr>
          <p:cNvPr id="3" name="Inhaltsplatzhalter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6D354164-D65D-424E-980F-3B0C505DFE7D}" type="datetime2">
              <a:rPr lang="en-US" smtClean="0"/>
              <a:t>Tuesday, November 19, 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40827618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2389188" y="4800600"/>
            <a:ext cx="7315200" cy="566738"/>
          </a:xfrm>
        </p:spPr>
        <p:txBody>
          <a:bodyPr anchor="b"/>
          <a:lstStyle>
            <a:lvl1pPr algn="l">
              <a:defRPr sz="2000" b="1"/>
            </a:lvl1pPr>
          </a:lstStyle>
          <a:p>
            <a:r>
              <a:rPr lang="de-DE"/>
              <a:t>Mastertitelformat bearbeiten</a:t>
            </a:r>
          </a:p>
        </p:txBody>
      </p:sp>
      <p:sp>
        <p:nvSpPr>
          <p:cNvPr id="3" name="Bildplatzhalter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umsplatzhalter 4"/>
          <p:cNvSpPr>
            <a:spLocks noGrp="1"/>
          </p:cNvSpPr>
          <p:nvPr>
            <p:ph type="dt" sz="half" idx="10"/>
          </p:nvPr>
        </p:nvSpPr>
        <p:spPr/>
        <p:txBody>
          <a:bodyPr/>
          <a:lstStyle/>
          <a:p>
            <a:fld id="{B8113686-59FE-B04A-9505-C984FE4954FC}" type="datetime2">
              <a:rPr lang="en-US" smtClean="0"/>
              <a:t>Tuesday, November 19, 2019</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39782263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Datumsplatzhalter 2"/>
          <p:cNvSpPr>
            <a:spLocks noGrp="1"/>
          </p:cNvSpPr>
          <p:nvPr>
            <p:ph type="dt" sz="half" idx="10"/>
          </p:nvPr>
        </p:nvSpPr>
        <p:spPr/>
        <p:txBody>
          <a:bodyPr/>
          <a:lstStyle/>
          <a:p>
            <a:fld id="{DEEB511A-5066-9847-B157-93AFF4FDF0BA}" type="datetime2">
              <a:rPr lang="en-US" smtClean="0"/>
              <a:t>Tuesday, November 19, 2019</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16682329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p>
        </p:txBody>
      </p:sp>
      <p:sp>
        <p:nvSpPr>
          <p:cNvPr id="3" name="Vertikaler Textplatzhalt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50FEDC2-1AA4-1645-AD99-23477D99E62A}" type="datetime2">
              <a:rPr lang="en-US" smtClean="0"/>
              <a:t>Tuesday, November 19, 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16139910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839200" y="274638"/>
            <a:ext cx="2743200" cy="5851525"/>
          </a:xfrm>
        </p:spPr>
        <p:txBody>
          <a:bodyPr vert="eaVert"/>
          <a:lstStyle/>
          <a:p>
            <a:r>
              <a:rPr lang="de-DE"/>
              <a:t>Mastertitelformat bearbeiten</a:t>
            </a:r>
          </a:p>
        </p:txBody>
      </p:sp>
      <p:sp>
        <p:nvSpPr>
          <p:cNvPr id="3" name="Vertikaler Textplatzhalter 2"/>
          <p:cNvSpPr>
            <a:spLocks noGrp="1"/>
          </p:cNvSpPr>
          <p:nvPr>
            <p:ph type="body" orient="vert" idx="1"/>
          </p:nvPr>
        </p:nvSpPr>
        <p:spPr>
          <a:xfrm>
            <a:off x="609600" y="274638"/>
            <a:ext cx="8077200" cy="5851525"/>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8A082172-71CF-A443-9205-D5874CD07DAE}" type="datetime2">
              <a:rPr lang="en-US" smtClean="0"/>
              <a:t>Tuesday, November 19, 2019</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D97FFC78-3185-C74E-B1EA-F8A5539D9C20}" type="slidenum">
              <a:rPr lang="de-DE" smtClean="0"/>
              <a:t>‹#›</a:t>
            </a:fld>
            <a:endParaRPr lang="de-DE"/>
          </a:p>
        </p:txBody>
      </p:sp>
    </p:spTree>
    <p:extLst>
      <p:ext uri="{BB962C8B-B14F-4D97-AF65-F5344CB8AC3E}">
        <p14:creationId xmlns:p14="http://schemas.microsoft.com/office/powerpoint/2010/main" val="2001920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Title 22"/>
          <p:cNvSpPr>
            <a:spLocks noGrp="1"/>
          </p:cNvSpPr>
          <p:nvPr>
            <p:ph type="title"/>
          </p:nvPr>
        </p:nvSpPr>
        <p:spPr>
          <a:xfrm>
            <a:off x="770720" y="533400"/>
            <a:ext cx="7281080" cy="365170"/>
          </a:xfrm>
        </p:spPr>
        <p:txBody>
          <a:bodyPr vert="horz" anchor="b" anchorCtr="0">
            <a:noAutofit/>
          </a:bodyPr>
          <a:lstStyle>
            <a:lvl1pPr algn="l">
              <a:defRPr sz="1800" b="0" i="0" baseline="0">
                <a:solidFill>
                  <a:schemeClr val="accent3"/>
                </a:solidFill>
                <a:latin typeface="Arial" charset="0"/>
              </a:defRPr>
            </a:lvl1pPr>
          </a:lstStyle>
          <a:p>
            <a:r>
              <a:rPr lang="en-US"/>
              <a:t>Click to edit Master title style</a:t>
            </a:r>
            <a:endParaRPr lang="en-US" dirty="0"/>
          </a:p>
        </p:txBody>
      </p:sp>
      <p:sp>
        <p:nvSpPr>
          <p:cNvPr id="21" name="Content Placeholder 29"/>
          <p:cNvSpPr>
            <a:spLocks noGrp="1"/>
          </p:cNvSpPr>
          <p:nvPr>
            <p:ph sz="quarter" idx="18" hasCustomPrompt="1"/>
          </p:nvPr>
        </p:nvSpPr>
        <p:spPr>
          <a:xfrm>
            <a:off x="766424" y="1855789"/>
            <a:ext cx="2980075" cy="3031898"/>
          </a:xfrm>
        </p:spPr>
        <p:txBody>
          <a:bodyPr>
            <a:normAutofit/>
          </a:bodyPr>
          <a:lstStyle>
            <a:lvl1pPr marL="0" indent="0">
              <a:buNone/>
              <a:defRPr sz="3000" baseline="0">
                <a:solidFill>
                  <a:schemeClr val="accent1"/>
                </a:solidFill>
                <a:latin typeface="Arial" charset="0"/>
              </a:defRPr>
            </a:lvl1pPr>
          </a:lstStyle>
          <a:p>
            <a:pPr lvl="0"/>
            <a:r>
              <a:rPr lang="en-US" dirty="0"/>
              <a:t>headline</a:t>
            </a:r>
          </a:p>
        </p:txBody>
      </p:sp>
      <p:sp>
        <p:nvSpPr>
          <p:cNvPr id="22" name="Content Placeholder 29"/>
          <p:cNvSpPr>
            <a:spLocks noGrp="1"/>
          </p:cNvSpPr>
          <p:nvPr>
            <p:ph sz="quarter" idx="19" hasCustomPrompt="1"/>
          </p:nvPr>
        </p:nvSpPr>
        <p:spPr>
          <a:xfrm>
            <a:off x="4072720" y="1855788"/>
            <a:ext cx="7281080" cy="4244975"/>
          </a:xfrm>
        </p:spPr>
        <p:txBody>
          <a:bodyPr>
            <a:normAutofit/>
          </a:bodyPr>
          <a:lstStyle>
            <a:lvl1pPr marL="0" indent="0">
              <a:buNone/>
              <a:defRPr sz="2000" b="1" baseline="0">
                <a:solidFill>
                  <a:schemeClr val="accent1"/>
                </a:solidFill>
                <a:latin typeface="Arial" charset="0"/>
              </a:defRPr>
            </a:lvl1pPr>
            <a:lvl2pPr marL="349200" indent="-349200">
              <a:buFont typeface="Arial" panose="020B0604020202020204" pitchFamily="34" charset="0"/>
              <a:buChar char="•"/>
              <a:defRPr sz="2000" b="1" baseline="0">
                <a:solidFill>
                  <a:schemeClr val="accent1"/>
                </a:solidFill>
                <a:latin typeface="Arial" charset="0"/>
              </a:defRPr>
            </a:lvl2pPr>
            <a:lvl3pPr marL="0" indent="0">
              <a:buNone/>
              <a:defRPr sz="2000" baseline="0">
                <a:latin typeface="Arial" charset="0"/>
              </a:defRPr>
            </a:lvl3pPr>
            <a:lvl4pPr marL="349200" indent="-349200">
              <a:buFont typeface="Arial" panose="020B0604020202020204" pitchFamily="34" charset="0"/>
              <a:buChar char="•"/>
              <a:defRPr sz="2000" baseline="0">
                <a:latin typeface="Arial" charset="0"/>
              </a:defRPr>
            </a:lvl4pPr>
            <a:lvl5pPr marL="720000" indent="-342900">
              <a:buFont typeface="Wingdings" pitchFamily="2" charset="2"/>
              <a:buChar char="ü"/>
              <a:defRPr sz="2000" baseline="0">
                <a:latin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3"/>
          <p:cNvSpPr>
            <a:spLocks noGrp="1"/>
          </p:cNvSpPr>
          <p:nvPr>
            <p:ph type="sldNum" sz="quarter" idx="22"/>
          </p:nvPr>
        </p:nvSpPr>
        <p:spPr>
          <a:xfrm>
            <a:off x="11341100" y="6229350"/>
            <a:ext cx="546100" cy="365125"/>
          </a:xfrm>
        </p:spPr>
        <p:txBody>
          <a:bodyPr/>
          <a:lstStyle>
            <a:lvl1pPr>
              <a:defRPr baseline="0">
                <a:solidFill>
                  <a:schemeClr val="tx1"/>
                </a:solidFill>
                <a:latin typeface="Arial" charset="0"/>
              </a:defRPr>
            </a:lvl1pPr>
          </a:lstStyle>
          <a:p>
            <a:fld id="{B15F1DB1-D9C2-1046-8BE7-EC5E2F9F1FD0}" type="slidenum">
              <a:rPr lang="en-US" smtClean="0"/>
              <a:pPr/>
              <a:t>‹#›</a:t>
            </a:fld>
            <a:endParaRPr lang="en-US" dirty="0"/>
          </a:p>
        </p:txBody>
      </p:sp>
      <p:sp>
        <p:nvSpPr>
          <p:cNvPr id="7" name="Text Placeholder 6"/>
          <p:cNvSpPr>
            <a:spLocks noGrp="1"/>
          </p:cNvSpPr>
          <p:nvPr>
            <p:ph type="body" sz="quarter" idx="23" hasCustomPrompt="1"/>
          </p:nvPr>
        </p:nvSpPr>
        <p:spPr>
          <a:xfrm>
            <a:off x="779687" y="5268913"/>
            <a:ext cx="2867025" cy="831850"/>
          </a:xfrm>
          <a:ln>
            <a:solidFill>
              <a:schemeClr val="bg1">
                <a:alpha val="0"/>
              </a:schemeClr>
            </a:solidFill>
          </a:ln>
        </p:spPr>
        <p:txBody>
          <a:bodyPr>
            <a:normAutofit/>
          </a:bodyPr>
          <a:lstStyle>
            <a:lvl1pPr marL="0" indent="0">
              <a:buNone/>
              <a:defRPr sz="1400" baseline="0">
                <a:solidFill>
                  <a:schemeClr val="bg2">
                    <a:lumMod val="50000"/>
                  </a:schemeClr>
                </a:solidFill>
                <a:latin typeface="Arial" charset="0"/>
              </a:defRPr>
            </a:lvl1pPr>
          </a:lstStyle>
          <a:p>
            <a:pPr lvl="0"/>
            <a:r>
              <a:rPr lang="en-US" dirty="0"/>
              <a:t>Source:</a:t>
            </a:r>
          </a:p>
        </p:txBody>
      </p:sp>
      <p:sp>
        <p:nvSpPr>
          <p:cNvPr id="28" name="Text Placeholder 2"/>
          <p:cNvSpPr>
            <a:spLocks noGrp="1"/>
          </p:cNvSpPr>
          <p:nvPr>
            <p:ph type="body" idx="1"/>
          </p:nvPr>
        </p:nvSpPr>
        <p:spPr>
          <a:xfrm>
            <a:off x="779125" y="355600"/>
            <a:ext cx="5157787" cy="279400"/>
          </a:xfrm>
          <a:ln>
            <a:solidFill>
              <a:schemeClr val="bg1">
                <a:alpha val="0"/>
              </a:schemeClr>
            </a:solidFill>
          </a:ln>
        </p:spPr>
        <p:txBody>
          <a:bodyPr anchor="b">
            <a:normAutofit/>
          </a:bodyPr>
          <a:lstStyle>
            <a:lvl1pPr marL="0" indent="0">
              <a:buNone/>
              <a:defRPr sz="1200" b="1" cap="all" baseline="0">
                <a:solidFill>
                  <a:schemeClr val="accent1"/>
                </a:solidFill>
                <a:latin typeface="Arial"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936357414"/>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ext Placeholder 12"/>
          <p:cNvSpPr>
            <a:spLocks noGrp="1"/>
          </p:cNvSpPr>
          <p:nvPr>
            <p:ph type="body" sz="quarter" idx="23" hasCustomPrompt="1"/>
          </p:nvPr>
        </p:nvSpPr>
        <p:spPr>
          <a:xfrm>
            <a:off x="2897517" y="4321154"/>
            <a:ext cx="5357483" cy="1749446"/>
          </a:xfrm>
        </p:spPr>
        <p:txBody>
          <a:bodyPr>
            <a:normAutofit/>
          </a:bodyPr>
          <a:lstStyle>
            <a:lvl1pPr marL="0" indent="0">
              <a:lnSpc>
                <a:spcPct val="100000"/>
              </a:lnSpc>
              <a:spcBef>
                <a:spcPts val="0"/>
              </a:spcBef>
              <a:buNone/>
              <a:defRPr sz="1800" baseline="0">
                <a:solidFill>
                  <a:schemeClr val="bg1"/>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Name, Surname</a:t>
            </a:r>
          </a:p>
          <a:p>
            <a:pPr lvl="0"/>
            <a:r>
              <a:rPr lang="en-US" dirty="0" err="1"/>
              <a:t>Organisation</a:t>
            </a:r>
            <a:endParaRPr lang="en-US" dirty="0"/>
          </a:p>
        </p:txBody>
      </p:sp>
      <p:sp>
        <p:nvSpPr>
          <p:cNvPr id="20" name="Text Placeholder 12"/>
          <p:cNvSpPr>
            <a:spLocks noGrp="1"/>
          </p:cNvSpPr>
          <p:nvPr>
            <p:ph type="body" sz="quarter" idx="24" hasCustomPrompt="1"/>
          </p:nvPr>
        </p:nvSpPr>
        <p:spPr>
          <a:xfrm>
            <a:off x="8688718" y="4321154"/>
            <a:ext cx="2765346" cy="420055"/>
          </a:xfrm>
          <a:ln>
            <a:solidFill>
              <a:schemeClr val="accent1">
                <a:alpha val="0"/>
              </a:schemeClr>
            </a:solidFill>
          </a:ln>
        </p:spPr>
        <p:txBody>
          <a:bodyPr>
            <a:normAutofit/>
          </a:bodyPr>
          <a:lstStyle>
            <a:lvl1pPr marL="0" indent="0">
              <a:lnSpc>
                <a:spcPct val="100000"/>
              </a:lnSpc>
              <a:spcBef>
                <a:spcPts val="0"/>
              </a:spcBef>
              <a:buNone/>
              <a:defRPr sz="1400" b="1" i="0" baseline="0">
                <a:solidFill>
                  <a:schemeClr val="accent3"/>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Follow us on:</a:t>
            </a:r>
          </a:p>
        </p:txBody>
      </p:sp>
      <p:sp>
        <p:nvSpPr>
          <p:cNvPr id="27" name="Title 1"/>
          <p:cNvSpPr txBox="1">
            <a:spLocks/>
          </p:cNvSpPr>
          <p:nvPr userDrawn="1"/>
        </p:nvSpPr>
        <p:spPr>
          <a:xfrm>
            <a:off x="743970" y="2794304"/>
            <a:ext cx="9299778" cy="176499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5500" b="0" i="0" kern="1200" baseline="0">
                <a:solidFill>
                  <a:schemeClr val="bg1"/>
                </a:solidFill>
                <a:latin typeface="Arial" charset="0"/>
                <a:ea typeface="+mj-ea"/>
                <a:cs typeface="Calibri Light"/>
              </a:defRPr>
            </a:lvl1pPr>
          </a:lstStyle>
          <a:p>
            <a:r>
              <a:rPr lang="en-US" baseline="0" dirty="0">
                <a:solidFill>
                  <a:schemeClr val="accent3"/>
                </a:solidFill>
              </a:rPr>
              <a:t>Thank you for your attention</a:t>
            </a:r>
            <a:r>
              <a:rPr lang="en-BE" baseline="0" dirty="0">
                <a:solidFill>
                  <a:schemeClr val="accent3"/>
                </a:solidFill>
              </a:rPr>
              <a:t>!</a:t>
            </a:r>
            <a:endParaRPr lang="en-US" baseline="0" dirty="0">
              <a:solidFill>
                <a:schemeClr val="accent3"/>
              </a:solidFill>
            </a:endParaRPr>
          </a:p>
        </p:txBody>
      </p:sp>
      <p:sp>
        <p:nvSpPr>
          <p:cNvPr id="28" name="Subtitle 2"/>
          <p:cNvSpPr>
            <a:spLocks noGrp="1"/>
          </p:cNvSpPr>
          <p:nvPr>
            <p:ph type="subTitle" idx="1" hasCustomPrompt="1"/>
          </p:nvPr>
        </p:nvSpPr>
        <p:spPr>
          <a:xfrm>
            <a:off x="770096" y="2322642"/>
            <a:ext cx="9144000" cy="566934"/>
          </a:xfrm>
          <a:ln>
            <a:solidFill>
              <a:schemeClr val="accent1">
                <a:alpha val="0"/>
              </a:schemeClr>
            </a:solidFill>
          </a:ln>
        </p:spPr>
        <p:txBody>
          <a:bodyPr>
            <a:normAutofit/>
          </a:bodyPr>
          <a:lstStyle>
            <a:lvl1pPr marL="0" indent="0" algn="l">
              <a:buNone/>
              <a:defRPr sz="3000" b="1" i="0" cap="all" baseline="0">
                <a:solidFill>
                  <a:schemeClr val="bg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FIN!</a:t>
            </a:r>
          </a:p>
        </p:txBody>
      </p:sp>
      <p:sp>
        <p:nvSpPr>
          <p:cNvPr id="12" name="Date Placeholder 1"/>
          <p:cNvSpPr txBox="1">
            <a:spLocks/>
          </p:cNvSpPr>
          <p:nvPr userDrawn="1"/>
        </p:nvSpPr>
        <p:spPr>
          <a:xfrm>
            <a:off x="2897517" y="6229350"/>
            <a:ext cx="103716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accent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en-US" b="1" baseline="0" dirty="0">
                <a:solidFill>
                  <a:schemeClr val="accent3"/>
                </a:solidFill>
              </a:rPr>
              <a:t>© EUA 2018</a:t>
            </a:r>
          </a:p>
        </p:txBody>
      </p:sp>
      <p:pic>
        <p:nvPicPr>
          <p:cNvPr id="8" name="Bild 7"/>
          <p:cNvPicPr>
            <a:picLocks noChangeAspect="1"/>
          </p:cNvPicPr>
          <p:nvPr userDrawn="1"/>
        </p:nvPicPr>
        <p:blipFill>
          <a:blip r:embed="rId3"/>
          <a:stretch>
            <a:fillRect/>
          </a:stretch>
        </p:blipFill>
        <p:spPr>
          <a:xfrm>
            <a:off x="8786446" y="4724799"/>
            <a:ext cx="2268416" cy="427816"/>
          </a:xfrm>
          <a:prstGeom prst="rect">
            <a:avLst/>
          </a:prstGeom>
        </p:spPr>
      </p:pic>
    </p:spTree>
    <p:extLst>
      <p:ext uri="{BB962C8B-B14F-4D97-AF65-F5344CB8AC3E}">
        <p14:creationId xmlns:p14="http://schemas.microsoft.com/office/powerpoint/2010/main" val="627454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Text Placeholder 12"/>
          <p:cNvSpPr>
            <a:spLocks noGrp="1"/>
          </p:cNvSpPr>
          <p:nvPr>
            <p:ph type="body" sz="quarter" idx="23" hasCustomPrompt="1"/>
          </p:nvPr>
        </p:nvSpPr>
        <p:spPr>
          <a:xfrm>
            <a:off x="2897517" y="4321154"/>
            <a:ext cx="5357483" cy="1749446"/>
          </a:xfrm>
        </p:spPr>
        <p:txBody>
          <a:bodyPr>
            <a:normAutofit/>
          </a:bodyPr>
          <a:lstStyle>
            <a:lvl1pPr marL="0" indent="0">
              <a:lnSpc>
                <a:spcPct val="100000"/>
              </a:lnSpc>
              <a:spcBef>
                <a:spcPts val="0"/>
              </a:spcBef>
              <a:buNone/>
              <a:defRPr sz="1800" baseline="0">
                <a:solidFill>
                  <a:schemeClr val="bg1"/>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Name, Surname</a:t>
            </a:r>
          </a:p>
          <a:p>
            <a:pPr lvl="0"/>
            <a:r>
              <a:rPr lang="en-US" dirty="0" err="1"/>
              <a:t>Organisation</a:t>
            </a:r>
            <a:endParaRPr lang="en-US" dirty="0"/>
          </a:p>
        </p:txBody>
      </p:sp>
      <p:sp>
        <p:nvSpPr>
          <p:cNvPr id="20" name="Text Placeholder 12"/>
          <p:cNvSpPr>
            <a:spLocks noGrp="1"/>
          </p:cNvSpPr>
          <p:nvPr>
            <p:ph type="body" sz="quarter" idx="24" hasCustomPrompt="1"/>
          </p:nvPr>
        </p:nvSpPr>
        <p:spPr>
          <a:xfrm>
            <a:off x="8688718" y="4321154"/>
            <a:ext cx="2825950" cy="420055"/>
          </a:xfrm>
          <a:ln>
            <a:solidFill>
              <a:schemeClr val="accent1">
                <a:alpha val="0"/>
              </a:schemeClr>
            </a:solidFill>
          </a:ln>
        </p:spPr>
        <p:txBody>
          <a:bodyPr>
            <a:normAutofit/>
          </a:bodyPr>
          <a:lstStyle>
            <a:lvl1pPr marL="0" indent="0">
              <a:lnSpc>
                <a:spcPct val="100000"/>
              </a:lnSpc>
              <a:spcBef>
                <a:spcPts val="0"/>
              </a:spcBef>
              <a:buNone/>
              <a:defRPr sz="1400" b="1" i="0" baseline="0">
                <a:solidFill>
                  <a:schemeClr val="accent1"/>
                </a:solidFill>
                <a:latin typeface="Arial" charset="0"/>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Follow us on:</a:t>
            </a:r>
          </a:p>
        </p:txBody>
      </p:sp>
      <p:sp>
        <p:nvSpPr>
          <p:cNvPr id="27" name="Title 1"/>
          <p:cNvSpPr txBox="1">
            <a:spLocks/>
          </p:cNvSpPr>
          <p:nvPr userDrawn="1"/>
        </p:nvSpPr>
        <p:spPr>
          <a:xfrm>
            <a:off x="743970" y="2794304"/>
            <a:ext cx="9299778" cy="1764996"/>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5500" b="0" i="0" kern="1200" baseline="0">
                <a:solidFill>
                  <a:schemeClr val="bg1"/>
                </a:solidFill>
                <a:latin typeface="Arial" charset="0"/>
                <a:ea typeface="+mj-ea"/>
                <a:cs typeface="Calibri Light"/>
              </a:defRPr>
            </a:lvl1pPr>
          </a:lstStyle>
          <a:p>
            <a:r>
              <a:rPr lang="en-US" baseline="0" dirty="0">
                <a:solidFill>
                  <a:schemeClr val="accent1"/>
                </a:solidFill>
              </a:rPr>
              <a:t>Thank you for your attention</a:t>
            </a:r>
          </a:p>
        </p:txBody>
      </p:sp>
      <p:sp>
        <p:nvSpPr>
          <p:cNvPr id="28" name="Subtitle 2"/>
          <p:cNvSpPr>
            <a:spLocks noGrp="1"/>
          </p:cNvSpPr>
          <p:nvPr>
            <p:ph type="subTitle" idx="1" hasCustomPrompt="1"/>
          </p:nvPr>
        </p:nvSpPr>
        <p:spPr>
          <a:xfrm>
            <a:off x="770096" y="2322642"/>
            <a:ext cx="9144000" cy="566934"/>
          </a:xfrm>
          <a:ln>
            <a:solidFill>
              <a:schemeClr val="accent1">
                <a:alpha val="0"/>
              </a:schemeClr>
            </a:solidFill>
          </a:ln>
        </p:spPr>
        <p:txBody>
          <a:bodyPr>
            <a:normAutofit/>
          </a:bodyPr>
          <a:lstStyle>
            <a:lvl1pPr marL="0" indent="0" algn="l">
              <a:buNone/>
              <a:defRPr sz="3000" b="1" i="0" cap="all" baseline="0">
                <a:solidFill>
                  <a:schemeClr val="bg1"/>
                </a:solidFill>
                <a:latin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FIN!</a:t>
            </a:r>
          </a:p>
        </p:txBody>
      </p:sp>
      <p:sp>
        <p:nvSpPr>
          <p:cNvPr id="10" name="Date Placeholder 1"/>
          <p:cNvSpPr txBox="1">
            <a:spLocks/>
          </p:cNvSpPr>
          <p:nvPr userDrawn="1"/>
        </p:nvSpPr>
        <p:spPr>
          <a:xfrm>
            <a:off x="2897517" y="6229350"/>
            <a:ext cx="1037162"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accent1"/>
                </a:solidFill>
                <a:latin typeface="Arial"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ltLang="en-US" b="1" baseline="0" dirty="0">
                <a:solidFill>
                  <a:schemeClr val="accent1"/>
                </a:solidFill>
              </a:rPr>
              <a:t>© EUA 2018</a:t>
            </a:r>
          </a:p>
        </p:txBody>
      </p:sp>
      <p:pic>
        <p:nvPicPr>
          <p:cNvPr id="9" name="Bild 8"/>
          <p:cNvPicPr>
            <a:picLocks noChangeAspect="1"/>
          </p:cNvPicPr>
          <p:nvPr userDrawn="1"/>
        </p:nvPicPr>
        <p:blipFill>
          <a:blip r:embed="rId3"/>
          <a:stretch>
            <a:fillRect/>
          </a:stretch>
        </p:blipFill>
        <p:spPr>
          <a:xfrm>
            <a:off x="8786446" y="4724799"/>
            <a:ext cx="2268416" cy="42781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187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3">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6381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4" name="Date Placeholder 3"/>
          <p:cNvSpPr>
            <a:spLocks noGrp="1"/>
          </p:cNvSpPr>
          <p:nvPr>
            <p:ph type="dt" sz="half" idx="10"/>
          </p:nvPr>
        </p:nvSpPr>
        <p:spPr>
          <a:xfrm>
            <a:off x="389037" y="6356350"/>
            <a:ext cx="2489200" cy="365125"/>
          </a:xfrm>
          <a:prstGeom prst="rect">
            <a:avLst/>
          </a:prstGeom>
        </p:spPr>
        <p:txBody>
          <a:bodyPr/>
          <a:lstStyle/>
          <a:p>
            <a:fld id="{B35DDBA3-B0EF-7E44-9B73-BE973329D606}" type="datetime2">
              <a:rPr lang="en-US" smtClean="0"/>
              <a:t>Tuesday, November 19, 2019</a:t>
            </a:fld>
            <a:endParaRPr lang="en-US"/>
          </a:p>
        </p:txBody>
      </p:sp>
    </p:spTree>
    <p:extLst>
      <p:ext uri="{BB962C8B-B14F-4D97-AF65-F5344CB8AC3E}">
        <p14:creationId xmlns:p14="http://schemas.microsoft.com/office/powerpoint/2010/main" val="820444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3FA0481B-E9AC-A04F-BE9F-F0302E1F105F}" type="datetime2">
              <a:rPr lang="en-US" smtClean="0"/>
              <a:t>Tuesday, November 19, 2019</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B15F1DB1-D9C2-1046-8BE7-EC5E2F9F1FD0}" type="slidenum">
              <a:rPr lang="en-US" smtClean="0"/>
              <a:t>‹#›</a:t>
            </a:fld>
            <a:endParaRPr lang="en-US"/>
          </a:p>
        </p:txBody>
      </p:sp>
    </p:spTree>
    <p:extLst>
      <p:ext uri="{BB962C8B-B14F-4D97-AF65-F5344CB8AC3E}">
        <p14:creationId xmlns:p14="http://schemas.microsoft.com/office/powerpoint/2010/main" val="14822175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2.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8FF">
            <a:alpha val="0"/>
          </a:srgb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5F1DB1-D9C2-1046-8BE7-EC5E2F9F1FD0}" type="slidenum">
              <a:rPr lang="en-US" smtClean="0"/>
              <a:t>‹#›</a:t>
            </a:fld>
            <a:endParaRPr lang="en-US"/>
          </a:p>
        </p:txBody>
      </p:sp>
      <p:sp>
        <p:nvSpPr>
          <p:cNvPr id="11" name="Footer Placeholder 10"/>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12" name="Title Placeholder 11"/>
          <p:cNvSpPr>
            <a:spLocks noGrp="1"/>
          </p:cNvSpPr>
          <p:nvPr>
            <p:ph type="title"/>
          </p:nvPr>
        </p:nvSpPr>
        <p:spPr>
          <a:xfrm>
            <a:off x="838200" y="411420"/>
            <a:ext cx="10515600" cy="779463"/>
          </a:xfrm>
          <a:prstGeom prst="rect">
            <a:avLst/>
          </a:prstGeom>
        </p:spPr>
        <p:txBody>
          <a:bodyPr vert="horz" lIns="91440" tIns="45720" rIns="91440" bIns="45720" rtlCol="0" anchor="ctr">
            <a:normAutofit/>
          </a:bodyPr>
          <a:lstStyle/>
          <a:p>
            <a:r>
              <a:rPr lang="en-US"/>
              <a:t>Click to edit Master title style</a:t>
            </a:r>
            <a:endParaRPr lang="en-US" dirty="0"/>
          </a:p>
        </p:txBody>
      </p:sp>
    </p:spTree>
    <p:extLst>
      <p:ext uri="{BB962C8B-B14F-4D97-AF65-F5344CB8AC3E}">
        <p14:creationId xmlns:p14="http://schemas.microsoft.com/office/powerpoint/2010/main" val="1779472357"/>
      </p:ext>
    </p:extLst>
  </p:cSld>
  <p:clrMap bg1="lt1" tx1="dk1" bg2="lt2" tx2="dk2" accent1="accent1" accent2="accent2" accent3="accent3" accent4="accent4" accent5="accent5" accent6="accent6" hlink="hlink" folHlink="folHlink"/>
  <p:sldLayoutIdLst>
    <p:sldLayoutId id="2147483649" r:id="rId1"/>
    <p:sldLayoutId id="2147483674" r:id="rId2"/>
    <p:sldLayoutId id="2147483650" r:id="rId3"/>
    <p:sldLayoutId id="2147483652" r:id="rId4"/>
    <p:sldLayoutId id="2147483675" r:id="rId5"/>
    <p:sldLayoutId id="2147483651" r:id="rId6"/>
    <p:sldLayoutId id="2147483673" r:id="rId7"/>
    <p:sldLayoutId id="2147483654" r:id="rId8"/>
    <p:sldLayoutId id="2147483653" r:id="rId9"/>
    <p:sldLayoutId id="2147483655" r:id="rId10"/>
    <p:sldLayoutId id="2147483656" r:id="rId11"/>
    <p:sldLayoutId id="2147483657" r:id="rId12"/>
    <p:sldLayoutId id="2147483658" r:id="rId13"/>
    <p:sldLayoutId id="2147483659" r:id="rId14"/>
    <p:sldLayoutId id="2147483676" r:id="rId15"/>
    <p:sldLayoutId id="2147483678" r:id="rId16"/>
  </p:sldLayoutIdLst>
  <p:hf hdr="0" ftr="0"/>
  <p:txStyles>
    <p:titleStyle>
      <a:lvl1pPr algn="r"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51" userDrawn="1">
          <p15:clr>
            <a:srgbClr val="F26B43"/>
          </p15:clr>
        </p15:guide>
        <p15:guide id="3" pos="2615" userDrawn="1">
          <p15:clr>
            <a:srgbClr val="F26B43"/>
          </p15:clr>
        </p15:guide>
        <p15:guide id="4" orient="horz" pos="1162" userDrawn="1">
          <p15:clr>
            <a:srgbClr val="F26B43"/>
          </p15:clr>
        </p15:guide>
        <p15:guide id="5" orient="horz" pos="3884" userDrawn="1">
          <p15:clr>
            <a:srgbClr val="F26B43"/>
          </p15:clr>
        </p15:guide>
        <p15:guide id="6" pos="742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de-DE"/>
              <a:t>Mastertitelformat bearbeiten</a:t>
            </a:r>
          </a:p>
        </p:txBody>
      </p:sp>
      <p:sp>
        <p:nvSpPr>
          <p:cNvPr id="3" name="Textplatzhalter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2C0559-674F-0643-BE9D-00F1935E75E3}" type="datetime2">
              <a:rPr lang="en-US" smtClean="0"/>
              <a:t>Tuesday, November 19, 2019</a:t>
            </a:fld>
            <a:endParaRPr lang="de-DE"/>
          </a:p>
        </p:txBody>
      </p:sp>
      <p:sp>
        <p:nvSpPr>
          <p:cNvPr id="5" name="Fußzeilenplatzhalter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7FFC78-3185-C74E-B1EA-F8A5539D9C20}" type="slidenum">
              <a:rPr lang="de-DE" smtClean="0"/>
              <a:t>‹#›</a:t>
            </a:fld>
            <a:endParaRPr lang="de-DE"/>
          </a:p>
        </p:txBody>
      </p:sp>
    </p:spTree>
    <p:extLst>
      <p:ext uri="{BB962C8B-B14F-4D97-AF65-F5344CB8AC3E}">
        <p14:creationId xmlns:p14="http://schemas.microsoft.com/office/powerpoint/2010/main" val="1525178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2" r:id="rId10"/>
    <p:sldLayoutId id="2147483670" r:id="rId11"/>
    <p:sldLayoutId id="2147483671" r:id="rId12"/>
  </p:sldLayoutIdLst>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el 24"/>
          <p:cNvSpPr>
            <a:spLocks noGrp="1"/>
          </p:cNvSpPr>
          <p:nvPr>
            <p:ph type="ctrTitle"/>
          </p:nvPr>
        </p:nvSpPr>
        <p:spPr>
          <a:xfrm>
            <a:off x="743970" y="2794304"/>
            <a:ext cx="9299778" cy="1764996"/>
          </a:xfrm>
        </p:spPr>
        <p:txBody>
          <a:bodyPr>
            <a:normAutofit fontScale="90000"/>
          </a:bodyPr>
          <a:lstStyle/>
          <a:p>
            <a:r>
              <a:rPr lang="fr-BE" sz="4600" dirty="0"/>
              <a:t>Q</a:t>
            </a:r>
            <a:r>
              <a:rPr lang="en-BE" sz="4600" dirty="0"/>
              <a:t>u</a:t>
            </a:r>
            <a:r>
              <a:rPr lang="fr-BE" sz="4600" dirty="0"/>
              <a:t>a</a:t>
            </a:r>
            <a:r>
              <a:rPr lang="en-BE" sz="4600" dirty="0"/>
              <a:t>l</a:t>
            </a:r>
            <a:r>
              <a:rPr lang="fr-BE" sz="4600" dirty="0"/>
              <a:t>i</a:t>
            </a:r>
            <a:r>
              <a:rPr lang="en-BE" sz="4600" dirty="0"/>
              <a:t>f</a:t>
            </a:r>
            <a:r>
              <a:rPr lang="fr-BE" sz="4600" dirty="0"/>
              <a:t>i</a:t>
            </a:r>
            <a:r>
              <a:rPr lang="en-BE" sz="4600" dirty="0"/>
              <a:t>c</a:t>
            </a:r>
            <a:r>
              <a:rPr lang="fr-BE" sz="4600" dirty="0"/>
              <a:t>a</a:t>
            </a:r>
            <a:r>
              <a:rPr lang="en-BE" sz="4600" dirty="0"/>
              <a:t>t</a:t>
            </a:r>
            <a:r>
              <a:rPr lang="fr-BE" sz="4600" dirty="0"/>
              <a:t>i</a:t>
            </a:r>
            <a:r>
              <a:rPr lang="en-BE" sz="4600" dirty="0"/>
              <a:t>o</a:t>
            </a:r>
            <a:r>
              <a:rPr lang="fr-BE" sz="4600" dirty="0"/>
              <a:t>n</a:t>
            </a:r>
            <a:r>
              <a:rPr lang="en-BE" sz="4600" dirty="0"/>
              <a:t>s </a:t>
            </a:r>
            <a:r>
              <a:rPr lang="fr-BE" sz="4600" dirty="0"/>
              <a:t>f</a:t>
            </a:r>
            <a:r>
              <a:rPr lang="en-BE" sz="4600" dirty="0"/>
              <a:t>r</a:t>
            </a:r>
            <a:r>
              <a:rPr lang="fr-BE" sz="4600" dirty="0"/>
              <a:t>a</a:t>
            </a:r>
            <a:r>
              <a:rPr lang="en-BE" sz="4600" dirty="0"/>
              <a:t>m</a:t>
            </a:r>
            <a:r>
              <a:rPr lang="fr-BE" sz="4600" dirty="0"/>
              <a:t>e</a:t>
            </a:r>
            <a:r>
              <a:rPr lang="en-BE" sz="4600" dirty="0"/>
              <a:t>w</a:t>
            </a:r>
            <a:r>
              <a:rPr lang="fr-BE" sz="4600" dirty="0"/>
              <a:t>o</a:t>
            </a:r>
            <a:r>
              <a:rPr lang="en-BE" sz="4600" dirty="0"/>
              <a:t>r</a:t>
            </a:r>
            <a:r>
              <a:rPr lang="fr-BE" sz="4600" dirty="0"/>
              <a:t>k</a:t>
            </a:r>
            <a:r>
              <a:rPr lang="en-BE" sz="4600" dirty="0"/>
              <a:t>s </a:t>
            </a:r>
            <a:r>
              <a:rPr lang="fr-BE" sz="4600" dirty="0"/>
              <a:t>a</a:t>
            </a:r>
            <a:r>
              <a:rPr lang="en-BE" sz="4600" dirty="0"/>
              <a:t>s useful tools for higher education ins</a:t>
            </a:r>
            <a:r>
              <a:rPr lang="fr-BE" sz="4600" dirty="0"/>
              <a:t>t</a:t>
            </a:r>
            <a:r>
              <a:rPr lang="en-BE" sz="4600" dirty="0"/>
              <a:t>i</a:t>
            </a:r>
            <a:r>
              <a:rPr lang="fr-BE" sz="4600" dirty="0"/>
              <a:t>t</a:t>
            </a:r>
            <a:r>
              <a:rPr lang="en-BE" sz="4600" dirty="0"/>
              <a:t>u</a:t>
            </a:r>
            <a:r>
              <a:rPr lang="fr-BE" sz="4600" dirty="0"/>
              <a:t>t</a:t>
            </a:r>
            <a:r>
              <a:rPr lang="en-BE" sz="4600" dirty="0"/>
              <a:t>i</a:t>
            </a:r>
            <a:r>
              <a:rPr lang="fr-BE" sz="4600" dirty="0"/>
              <a:t>o</a:t>
            </a:r>
            <a:r>
              <a:rPr lang="en-BE" sz="4600" dirty="0"/>
              <a:t>n</a:t>
            </a:r>
            <a:r>
              <a:rPr lang="fr-BE" sz="4600" dirty="0"/>
              <a:t>s</a:t>
            </a:r>
            <a:endParaRPr lang="de-DE" sz="4600" dirty="0"/>
          </a:p>
        </p:txBody>
      </p:sp>
      <p:sp>
        <p:nvSpPr>
          <p:cNvPr id="27" name="Textplatzhalter 26"/>
          <p:cNvSpPr>
            <a:spLocks noGrp="1"/>
          </p:cNvSpPr>
          <p:nvPr>
            <p:ph type="body" sz="quarter" idx="23"/>
          </p:nvPr>
        </p:nvSpPr>
        <p:spPr>
          <a:xfrm>
            <a:off x="2847504" y="4747495"/>
            <a:ext cx="5404956" cy="855962"/>
          </a:xfrm>
        </p:spPr>
        <p:txBody>
          <a:bodyPr>
            <a:normAutofit/>
          </a:bodyPr>
          <a:lstStyle/>
          <a:p>
            <a:r>
              <a:rPr lang="en-BE" dirty="0"/>
              <a:t>T</a:t>
            </a:r>
            <a:r>
              <a:rPr lang="fr-BE" dirty="0"/>
              <a:t>h</a:t>
            </a:r>
            <a:r>
              <a:rPr lang="en-BE" dirty="0"/>
              <a:t>é</a:t>
            </a:r>
            <a:r>
              <a:rPr lang="fr-BE" dirty="0"/>
              <a:t>r</a:t>
            </a:r>
            <a:r>
              <a:rPr lang="en-BE" dirty="0"/>
              <a:t>è</a:t>
            </a:r>
            <a:r>
              <a:rPr lang="fr-BE" dirty="0"/>
              <a:t>s</a:t>
            </a:r>
            <a:r>
              <a:rPr lang="en-BE" dirty="0"/>
              <a:t>e </a:t>
            </a:r>
            <a:r>
              <a:rPr lang="fr-BE" dirty="0"/>
              <a:t>Z</a:t>
            </a:r>
            <a:r>
              <a:rPr lang="en-BE" dirty="0"/>
              <a:t>h</a:t>
            </a:r>
            <a:r>
              <a:rPr lang="fr-BE" dirty="0"/>
              <a:t>a</a:t>
            </a:r>
            <a:r>
              <a:rPr lang="en-BE" dirty="0"/>
              <a:t>n</a:t>
            </a:r>
            <a:r>
              <a:rPr lang="fr-BE" dirty="0"/>
              <a:t>g</a:t>
            </a:r>
            <a:endParaRPr lang="en-BE" dirty="0"/>
          </a:p>
          <a:p>
            <a:r>
              <a:rPr lang="en-BE" dirty="0"/>
              <a:t>Deputy Director, Higher Education Policy Unit, </a:t>
            </a:r>
            <a:r>
              <a:rPr lang="fr-BE" dirty="0"/>
              <a:t>E</a:t>
            </a:r>
            <a:r>
              <a:rPr lang="en-BE" dirty="0"/>
              <a:t>U</a:t>
            </a:r>
            <a:r>
              <a:rPr lang="fr-BE" dirty="0"/>
              <a:t>A</a:t>
            </a:r>
            <a:endParaRPr lang="de-DE" dirty="0"/>
          </a:p>
        </p:txBody>
      </p:sp>
      <p:sp>
        <p:nvSpPr>
          <p:cNvPr id="3" name="Subtitle 2">
            <a:extLst>
              <a:ext uri="{FF2B5EF4-FFF2-40B4-BE49-F238E27FC236}">
                <a16:creationId xmlns:a16="http://schemas.microsoft.com/office/drawing/2014/main" id="{551F4E10-6596-4C25-984D-F02565D3EA7C}"/>
              </a:ext>
            </a:extLst>
          </p:cNvPr>
          <p:cNvSpPr>
            <a:spLocks noGrp="1"/>
          </p:cNvSpPr>
          <p:nvPr>
            <p:ph type="subTitle" idx="1"/>
          </p:nvPr>
        </p:nvSpPr>
        <p:spPr>
          <a:xfrm>
            <a:off x="770096" y="2039175"/>
            <a:ext cx="9144000" cy="566934"/>
          </a:xfrm>
        </p:spPr>
        <p:txBody>
          <a:bodyPr/>
          <a:lstStyle/>
          <a:p>
            <a:endParaRPr lang="fr-BE" dirty="0"/>
          </a:p>
        </p:txBody>
      </p:sp>
    </p:spTree>
    <p:extLst>
      <p:ext uri="{BB962C8B-B14F-4D97-AF65-F5344CB8AC3E}">
        <p14:creationId xmlns:p14="http://schemas.microsoft.com/office/powerpoint/2010/main" val="14730877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A3244A-1B16-4563-9B7A-0305010CA3E2}"/>
              </a:ext>
            </a:extLst>
          </p:cNvPr>
          <p:cNvSpPr>
            <a:spLocks noGrp="1"/>
          </p:cNvSpPr>
          <p:nvPr>
            <p:ph sz="quarter" idx="18"/>
          </p:nvPr>
        </p:nvSpPr>
        <p:spPr/>
        <p:txBody>
          <a:bodyPr/>
          <a:lstStyle/>
          <a:p>
            <a:r>
              <a:rPr lang="en-BE" dirty="0"/>
              <a:t>A</a:t>
            </a:r>
            <a:r>
              <a:rPr lang="fr-BE" dirty="0"/>
              <a:t>n</a:t>
            </a:r>
            <a:r>
              <a:rPr lang="en-BE" dirty="0"/>
              <a:t>o</a:t>
            </a:r>
            <a:r>
              <a:rPr lang="fr-BE" dirty="0"/>
              <a:t>t</a:t>
            </a:r>
            <a:r>
              <a:rPr lang="en-BE" dirty="0"/>
              <a:t>h</a:t>
            </a:r>
            <a:r>
              <a:rPr lang="fr-BE" dirty="0"/>
              <a:t>e</a:t>
            </a:r>
            <a:r>
              <a:rPr lang="en-BE" dirty="0"/>
              <a:t>r </a:t>
            </a:r>
            <a:r>
              <a:rPr lang="fr-BE" dirty="0"/>
              <a:t>e</a:t>
            </a:r>
            <a:r>
              <a:rPr lang="en-BE" dirty="0"/>
              <a:t>x</a:t>
            </a:r>
            <a:r>
              <a:rPr lang="fr-BE" dirty="0"/>
              <a:t>a</a:t>
            </a:r>
            <a:r>
              <a:rPr lang="en-BE" dirty="0"/>
              <a:t>m</a:t>
            </a:r>
            <a:r>
              <a:rPr lang="fr-BE" dirty="0"/>
              <a:t>p</a:t>
            </a:r>
            <a:r>
              <a:rPr lang="en-BE" dirty="0"/>
              <a:t>l</a:t>
            </a:r>
            <a:r>
              <a:rPr lang="fr-BE" dirty="0"/>
              <a:t>e</a:t>
            </a:r>
            <a:r>
              <a:rPr lang="en-BE" dirty="0"/>
              <a:t> </a:t>
            </a:r>
            <a:r>
              <a:rPr lang="fr-BE" dirty="0"/>
              <a:t>o</a:t>
            </a:r>
            <a:r>
              <a:rPr lang="en-BE" dirty="0"/>
              <a:t>f </a:t>
            </a:r>
            <a:r>
              <a:rPr lang="fr-BE" dirty="0"/>
              <a:t>w</a:t>
            </a:r>
            <a:r>
              <a:rPr lang="en-BE" dirty="0"/>
              <a:t>o</a:t>
            </a:r>
            <a:r>
              <a:rPr lang="fr-BE" dirty="0"/>
              <a:t>r</a:t>
            </a:r>
            <a:r>
              <a:rPr lang="en-BE" dirty="0"/>
              <a:t>k</a:t>
            </a:r>
            <a:r>
              <a:rPr lang="fr-BE" dirty="0"/>
              <a:t>i</a:t>
            </a:r>
            <a:r>
              <a:rPr lang="en-BE" dirty="0"/>
              <a:t>n</a:t>
            </a:r>
            <a:r>
              <a:rPr lang="fr-BE" dirty="0"/>
              <a:t>g</a:t>
            </a:r>
            <a:r>
              <a:rPr lang="en-BE" dirty="0"/>
              <a:t> </a:t>
            </a:r>
            <a:r>
              <a:rPr lang="fr-BE" dirty="0"/>
              <a:t>w</a:t>
            </a:r>
            <a:r>
              <a:rPr lang="en-BE" dirty="0"/>
              <a:t>i</a:t>
            </a:r>
            <a:r>
              <a:rPr lang="fr-BE" dirty="0"/>
              <a:t>t</a:t>
            </a:r>
            <a:r>
              <a:rPr lang="en-BE" dirty="0"/>
              <a:t>h </a:t>
            </a:r>
            <a:r>
              <a:rPr lang="fr-BE" dirty="0"/>
              <a:t>a</a:t>
            </a:r>
            <a:r>
              <a:rPr lang="en-BE" dirty="0"/>
              <a:t> </a:t>
            </a:r>
            <a:r>
              <a:rPr lang="fr-BE" dirty="0"/>
              <a:t>N</a:t>
            </a:r>
            <a:r>
              <a:rPr lang="en-BE" dirty="0"/>
              <a:t>QF:</a:t>
            </a:r>
          </a:p>
          <a:p>
            <a:endParaRPr lang="en-BE" dirty="0"/>
          </a:p>
          <a:p>
            <a:r>
              <a:rPr lang="en-BE" dirty="0"/>
              <a:t>Ireland (2)</a:t>
            </a:r>
            <a:endParaRPr lang="fr-BE" dirty="0"/>
          </a:p>
        </p:txBody>
      </p:sp>
      <p:sp>
        <p:nvSpPr>
          <p:cNvPr id="4" name="Slide Number Placeholder 3">
            <a:extLst>
              <a:ext uri="{FF2B5EF4-FFF2-40B4-BE49-F238E27FC236}">
                <a16:creationId xmlns:a16="http://schemas.microsoft.com/office/drawing/2014/main" id="{0DF93761-E7DC-441E-B93B-1B949D6E9288}"/>
              </a:ext>
            </a:extLst>
          </p:cNvPr>
          <p:cNvSpPr>
            <a:spLocks noGrp="1"/>
          </p:cNvSpPr>
          <p:nvPr>
            <p:ph type="sldNum" sz="quarter" idx="22"/>
          </p:nvPr>
        </p:nvSpPr>
        <p:spPr/>
        <p:txBody>
          <a:bodyPr/>
          <a:lstStyle/>
          <a:p>
            <a:fld id="{B15F1DB1-D9C2-1046-8BE7-EC5E2F9F1FD0}" type="slidenum">
              <a:rPr lang="en-US" smtClean="0"/>
              <a:pPr/>
              <a:t>10</a:t>
            </a:fld>
            <a:endParaRPr lang="en-US" dirty="0"/>
          </a:p>
        </p:txBody>
      </p:sp>
      <p:sp>
        <p:nvSpPr>
          <p:cNvPr id="6" name="Content Placeholder 5">
            <a:extLst>
              <a:ext uri="{FF2B5EF4-FFF2-40B4-BE49-F238E27FC236}">
                <a16:creationId xmlns:a16="http://schemas.microsoft.com/office/drawing/2014/main" id="{EAA8E0E5-DB24-4D1F-8BC6-1AD1F06739AE}"/>
              </a:ext>
            </a:extLst>
          </p:cNvPr>
          <p:cNvSpPr>
            <a:spLocks noGrp="1"/>
          </p:cNvSpPr>
          <p:nvPr>
            <p:ph sz="quarter" idx="24"/>
          </p:nvPr>
        </p:nvSpPr>
        <p:spPr>
          <a:xfrm>
            <a:off x="4049486" y="1045029"/>
            <a:ext cx="7734527" cy="5290457"/>
          </a:xfrm>
        </p:spPr>
        <p:txBody>
          <a:bodyPr>
            <a:normAutofit/>
          </a:bodyPr>
          <a:lstStyle/>
          <a:p>
            <a:r>
              <a:rPr lang="en-BE" sz="2200" b="0" dirty="0"/>
              <a:t>Re</a:t>
            </a:r>
            <a:r>
              <a:rPr lang="fr-BE" sz="2200" b="0" dirty="0"/>
              <a:t>f</a:t>
            </a:r>
            <a:r>
              <a:rPr lang="en-BE" sz="2200" b="0" dirty="0"/>
              <a:t>e</a:t>
            </a:r>
            <a:r>
              <a:rPr lang="fr-BE" sz="2200" b="0" dirty="0"/>
              <a:t>r</a:t>
            </a:r>
            <a:r>
              <a:rPr lang="en-BE" sz="2200" b="0" dirty="0"/>
              <a:t>e</a:t>
            </a:r>
            <a:r>
              <a:rPr lang="fr-BE" sz="2200" b="0" dirty="0"/>
              <a:t>n</a:t>
            </a:r>
            <a:r>
              <a:rPr lang="en-BE" sz="2200" b="0" dirty="0"/>
              <a:t>c</a:t>
            </a:r>
            <a:r>
              <a:rPr lang="fr-BE" sz="2200" b="0" dirty="0"/>
              <a:t>e</a:t>
            </a:r>
            <a:r>
              <a:rPr lang="en-BE" sz="2200" b="0" dirty="0"/>
              <a:t> </a:t>
            </a:r>
            <a:r>
              <a:rPr lang="fr-BE" sz="2200" b="0" dirty="0"/>
              <a:t>a</a:t>
            </a:r>
            <a:r>
              <a:rPr lang="en-BE" sz="2200" b="0" dirty="0"/>
              <a:t>n</a:t>
            </a:r>
            <a:r>
              <a:rPr lang="fr-BE" sz="2200" b="0" dirty="0"/>
              <a:t>d</a:t>
            </a:r>
            <a:r>
              <a:rPr lang="en-BE" sz="2200" b="0" dirty="0"/>
              <a:t> </a:t>
            </a:r>
            <a:r>
              <a:rPr lang="fr-BE" sz="2200" b="0" dirty="0"/>
              <a:t>d</a:t>
            </a:r>
            <a:r>
              <a:rPr lang="en-BE" sz="2200" b="0" dirty="0"/>
              <a:t>e</a:t>
            </a:r>
            <a:r>
              <a:rPr lang="fr-BE" sz="2200" b="0" dirty="0"/>
              <a:t>p</a:t>
            </a:r>
            <a:r>
              <a:rPr lang="en-BE" sz="2200" b="0" dirty="0"/>
              <a:t>a</a:t>
            </a:r>
            <a:r>
              <a:rPr lang="fr-BE" sz="2200" b="0" dirty="0"/>
              <a:t>r</a:t>
            </a:r>
            <a:r>
              <a:rPr lang="en-BE" sz="2200" b="0" dirty="0"/>
              <a:t>t</a:t>
            </a:r>
            <a:r>
              <a:rPr lang="fr-BE" sz="2200" b="0" dirty="0"/>
              <a:t>u</a:t>
            </a:r>
            <a:r>
              <a:rPr lang="en-BE" sz="2200" b="0" dirty="0"/>
              <a:t>r</a:t>
            </a:r>
            <a:r>
              <a:rPr lang="fr-BE" sz="2200" b="0" dirty="0"/>
              <a:t>e</a:t>
            </a:r>
            <a:r>
              <a:rPr lang="en-BE" sz="2200" b="0" dirty="0"/>
              <a:t> </a:t>
            </a:r>
            <a:r>
              <a:rPr lang="fr-BE" sz="2200" b="0" dirty="0"/>
              <a:t>p</a:t>
            </a:r>
            <a:r>
              <a:rPr lang="en-BE" sz="2200" b="0" dirty="0"/>
              <a:t>o</a:t>
            </a:r>
            <a:r>
              <a:rPr lang="fr-BE" sz="2200" b="0" dirty="0"/>
              <a:t>i</a:t>
            </a:r>
            <a:r>
              <a:rPr lang="en-BE" sz="2200" b="0" dirty="0"/>
              <a:t>n</a:t>
            </a:r>
            <a:r>
              <a:rPr lang="fr-BE" sz="2200" b="0" dirty="0"/>
              <a:t>t</a:t>
            </a:r>
            <a:r>
              <a:rPr lang="en-BE" sz="2200" b="0" dirty="0"/>
              <a:t> </a:t>
            </a:r>
            <a:r>
              <a:rPr lang="fr-BE" sz="2200" b="0" dirty="0"/>
              <a:t>f</a:t>
            </a:r>
            <a:r>
              <a:rPr lang="en-BE" sz="2200" b="0" dirty="0"/>
              <a:t>o</a:t>
            </a:r>
            <a:r>
              <a:rPr lang="fr-BE" sz="2200" b="0" dirty="0"/>
              <a:t>r</a:t>
            </a:r>
            <a:r>
              <a:rPr lang="en-BE" sz="2200" b="0" dirty="0"/>
              <a:t> </a:t>
            </a:r>
            <a:r>
              <a:rPr lang="fr-BE" sz="2200" dirty="0"/>
              <a:t>d</a:t>
            </a:r>
            <a:r>
              <a:rPr lang="en-BE" sz="2200" dirty="0"/>
              <a:t>e</a:t>
            </a:r>
            <a:r>
              <a:rPr lang="fr-BE" sz="2200" dirty="0"/>
              <a:t>v</a:t>
            </a:r>
            <a:r>
              <a:rPr lang="en-BE" sz="2200" dirty="0"/>
              <a:t>e</a:t>
            </a:r>
            <a:r>
              <a:rPr lang="fr-BE" sz="2200" dirty="0"/>
              <a:t>l</a:t>
            </a:r>
            <a:r>
              <a:rPr lang="en-BE" sz="2200" dirty="0"/>
              <a:t>o</a:t>
            </a:r>
            <a:r>
              <a:rPr lang="fr-BE" sz="2200" dirty="0"/>
              <a:t>p</a:t>
            </a:r>
            <a:r>
              <a:rPr lang="en-BE" sz="2200" dirty="0"/>
              <a:t>i</a:t>
            </a:r>
            <a:r>
              <a:rPr lang="fr-BE" sz="2200" dirty="0"/>
              <a:t>n</a:t>
            </a:r>
            <a:r>
              <a:rPr lang="en-BE" sz="2200" dirty="0"/>
              <a:t>g </a:t>
            </a:r>
            <a:r>
              <a:rPr lang="fr-BE" sz="2200" dirty="0"/>
              <a:t>c</a:t>
            </a:r>
            <a:r>
              <a:rPr lang="en-BE" sz="2200" dirty="0"/>
              <a:t>u</a:t>
            </a:r>
            <a:r>
              <a:rPr lang="fr-BE" sz="2200" dirty="0"/>
              <a:t>r</a:t>
            </a:r>
            <a:r>
              <a:rPr lang="en-BE" sz="2200" dirty="0"/>
              <a:t>r</a:t>
            </a:r>
            <a:r>
              <a:rPr lang="fr-BE" sz="2200" dirty="0"/>
              <a:t>i</a:t>
            </a:r>
            <a:r>
              <a:rPr lang="en-BE" sz="2200" dirty="0"/>
              <a:t>c</a:t>
            </a:r>
            <a:r>
              <a:rPr lang="fr-BE" sz="2200" dirty="0"/>
              <a:t>u</a:t>
            </a:r>
            <a:r>
              <a:rPr lang="en-BE" sz="2200" dirty="0"/>
              <a:t>l</a:t>
            </a:r>
            <a:r>
              <a:rPr lang="fr-BE" sz="2200" dirty="0"/>
              <a:t>a</a:t>
            </a:r>
            <a:r>
              <a:rPr lang="en-BE" sz="2200" b="0" dirty="0"/>
              <a:t>:</a:t>
            </a:r>
          </a:p>
          <a:p>
            <a:pPr marL="342900" indent="-342900">
              <a:buFont typeface="Wingdings" panose="05000000000000000000" pitchFamily="2" charset="2"/>
              <a:buChar char="§"/>
            </a:pPr>
            <a:r>
              <a:rPr lang="en-BE" sz="2200" b="0" dirty="0"/>
              <a:t>Challenge </a:t>
            </a:r>
            <a:r>
              <a:rPr lang="fr-BE" sz="2200" b="0" dirty="0"/>
              <a:t>a</a:t>
            </a:r>
            <a:r>
              <a:rPr lang="en-BE" sz="2200" b="0" dirty="0"/>
              <a:t>n</a:t>
            </a:r>
            <a:r>
              <a:rPr lang="fr-BE" sz="2200" b="0" dirty="0"/>
              <a:t>d</a:t>
            </a:r>
            <a:r>
              <a:rPr lang="en-BE" sz="2200" b="0" dirty="0"/>
              <a:t> </a:t>
            </a:r>
            <a:r>
              <a:rPr lang="fr-BE" sz="2200" b="0" dirty="0"/>
              <a:t>c</a:t>
            </a:r>
            <a:r>
              <a:rPr lang="en-BE" sz="2200" b="0" dirty="0"/>
              <a:t>o</a:t>
            </a:r>
            <a:r>
              <a:rPr lang="fr-BE" sz="2200" b="0" dirty="0"/>
              <a:t>n</a:t>
            </a:r>
            <a:r>
              <a:rPr lang="en-BE" sz="2200" b="0" dirty="0"/>
              <a:t>c</a:t>
            </a:r>
            <a:r>
              <a:rPr lang="fr-BE" sz="2200" b="0" dirty="0"/>
              <a:t>e</a:t>
            </a:r>
            <a:r>
              <a:rPr lang="en-BE" sz="2200" b="0" dirty="0"/>
              <a:t>r</a:t>
            </a:r>
            <a:r>
              <a:rPr lang="fr-BE" sz="2200" b="0" dirty="0"/>
              <a:t>n</a:t>
            </a:r>
            <a:r>
              <a:rPr lang="en-BE" sz="2200" b="0" dirty="0"/>
              <a:t> </a:t>
            </a:r>
            <a:r>
              <a:rPr lang="fr-BE" sz="2200" b="0" dirty="0"/>
              <a:t>a</a:t>
            </a:r>
            <a:r>
              <a:rPr lang="en-BE" sz="2200" b="0" dirty="0"/>
              <a:t>b</a:t>
            </a:r>
            <a:r>
              <a:rPr lang="fr-BE" sz="2200" b="0" dirty="0"/>
              <a:t>o</a:t>
            </a:r>
            <a:r>
              <a:rPr lang="en-BE" sz="2200" b="0" dirty="0"/>
              <a:t>u</a:t>
            </a:r>
            <a:r>
              <a:rPr lang="fr-BE" sz="2200" b="0" dirty="0"/>
              <a:t>t</a:t>
            </a:r>
            <a:r>
              <a:rPr lang="en-BE" sz="2200" b="0" dirty="0"/>
              <a:t> </a:t>
            </a:r>
            <a:r>
              <a:rPr lang="fr-BE" sz="2200" b="0" dirty="0"/>
              <a:t>d</a:t>
            </a:r>
            <a:r>
              <a:rPr lang="en-BE" sz="2200" b="0" dirty="0"/>
              <a:t>i</a:t>
            </a:r>
            <a:r>
              <a:rPr lang="fr-BE" sz="2200" b="0" dirty="0"/>
              <a:t>s</a:t>
            </a:r>
            <a:r>
              <a:rPr lang="en-BE" sz="2200" b="0" dirty="0"/>
              <a:t>c</a:t>
            </a:r>
            <a:r>
              <a:rPr lang="fr-BE" sz="2200" b="0" dirty="0"/>
              <a:t>r</a:t>
            </a:r>
            <a:r>
              <a:rPr lang="en-BE" sz="2200" b="0" dirty="0"/>
              <a:t>e</a:t>
            </a:r>
            <a:r>
              <a:rPr lang="fr-BE" sz="2200" b="0" dirty="0"/>
              <a:t>p</a:t>
            </a:r>
            <a:r>
              <a:rPr lang="en-BE" sz="2200" b="0" dirty="0"/>
              <a:t>a</a:t>
            </a:r>
            <a:r>
              <a:rPr lang="fr-BE" sz="2200" b="0" dirty="0"/>
              <a:t>n</a:t>
            </a:r>
            <a:r>
              <a:rPr lang="en-BE" sz="2200" b="0" dirty="0"/>
              <a:t>c</a:t>
            </a:r>
            <a:r>
              <a:rPr lang="fr-BE" sz="2200" b="0" dirty="0"/>
              <a:t>y</a:t>
            </a:r>
            <a:r>
              <a:rPr lang="en-BE" sz="2200" b="0" dirty="0"/>
              <a:t> between the </a:t>
            </a:r>
            <a:r>
              <a:rPr lang="fr-BE" sz="2200" b="0" dirty="0"/>
              <a:t>r</a:t>
            </a:r>
            <a:r>
              <a:rPr lang="en-BE" sz="2200" b="0" dirty="0"/>
              <a:t>e</a:t>
            </a:r>
            <a:r>
              <a:rPr lang="fr-BE" sz="2200" b="0" dirty="0"/>
              <a:t>f</a:t>
            </a:r>
            <a:r>
              <a:rPr lang="en-BE" sz="2200" b="0" dirty="0"/>
              <a:t>e</a:t>
            </a:r>
            <a:r>
              <a:rPr lang="fr-BE" sz="2200" b="0" dirty="0"/>
              <a:t>r</a:t>
            </a:r>
            <a:r>
              <a:rPr lang="en-BE" sz="2200" b="0" dirty="0"/>
              <a:t>e</a:t>
            </a:r>
            <a:r>
              <a:rPr lang="fr-BE" sz="2200" b="0" dirty="0"/>
              <a:t>n</a:t>
            </a:r>
            <a:r>
              <a:rPr lang="en-BE" sz="2200" b="0" dirty="0"/>
              <a:t>c</a:t>
            </a:r>
            <a:r>
              <a:rPr lang="fr-BE" sz="2200" b="0" dirty="0"/>
              <a:t>e</a:t>
            </a:r>
            <a:r>
              <a:rPr lang="en-BE" sz="2200" b="0" dirty="0"/>
              <a:t> </a:t>
            </a:r>
            <a:r>
              <a:rPr lang="fr-BE" sz="2200" b="0" dirty="0"/>
              <a:t>l</a:t>
            </a:r>
            <a:r>
              <a:rPr lang="en-BE" sz="2200" b="0" dirty="0"/>
              <a:t>e</a:t>
            </a:r>
            <a:r>
              <a:rPr lang="fr-BE" sz="2200" b="0" dirty="0"/>
              <a:t>v</a:t>
            </a:r>
            <a:r>
              <a:rPr lang="en-BE" sz="2200" b="0" dirty="0"/>
              <a:t>e</a:t>
            </a:r>
            <a:r>
              <a:rPr lang="fr-BE" sz="2200" b="0" dirty="0"/>
              <a:t>l</a:t>
            </a:r>
            <a:r>
              <a:rPr lang="en-BE" sz="2200" b="0" dirty="0"/>
              <a:t> </a:t>
            </a:r>
            <a:r>
              <a:rPr lang="fr-BE" sz="2200" b="0" dirty="0"/>
              <a:t>f</a:t>
            </a:r>
            <a:r>
              <a:rPr lang="en-BE" sz="2200" b="0" dirty="0"/>
              <a:t>o</a:t>
            </a:r>
            <a:r>
              <a:rPr lang="fr-BE" sz="2200" b="0" dirty="0"/>
              <a:t>r</a:t>
            </a:r>
            <a:r>
              <a:rPr lang="en-BE" sz="2200" b="0" dirty="0"/>
              <a:t> </a:t>
            </a:r>
            <a:r>
              <a:rPr lang="fr-BE" sz="2200" b="0" dirty="0"/>
              <a:t>a</a:t>
            </a:r>
            <a:r>
              <a:rPr lang="en-BE" sz="2200" b="0" dirty="0"/>
              <a:t> </a:t>
            </a:r>
            <a:r>
              <a:rPr lang="fr-BE" sz="2200" b="0" dirty="0"/>
              <a:t>s</a:t>
            </a:r>
            <a:r>
              <a:rPr lang="en-BE" sz="2200" b="0" dirty="0"/>
              <a:t>t</a:t>
            </a:r>
            <a:r>
              <a:rPr lang="fr-BE" sz="2200" b="0" dirty="0"/>
              <a:t>u</a:t>
            </a:r>
            <a:r>
              <a:rPr lang="en-BE" sz="2200" b="0" dirty="0"/>
              <a:t>d</a:t>
            </a:r>
            <a:r>
              <a:rPr lang="fr-BE" sz="2200" b="0" dirty="0"/>
              <a:t>y</a:t>
            </a:r>
            <a:r>
              <a:rPr lang="en-BE" sz="2200" b="0" dirty="0"/>
              <a:t> </a:t>
            </a:r>
            <a:r>
              <a:rPr lang="fr-BE" sz="2200" b="0" dirty="0"/>
              <a:t>p</a:t>
            </a:r>
            <a:r>
              <a:rPr lang="en-BE" sz="2200" b="0" dirty="0"/>
              <a:t>r</a:t>
            </a:r>
            <a:r>
              <a:rPr lang="fr-BE" sz="2200" b="0" dirty="0"/>
              <a:t>o</a:t>
            </a:r>
            <a:r>
              <a:rPr lang="en-BE" sz="2200" b="0" dirty="0"/>
              <a:t>g</a:t>
            </a:r>
            <a:r>
              <a:rPr lang="fr-BE" sz="2200" b="0" dirty="0"/>
              <a:t>r</a:t>
            </a:r>
            <a:r>
              <a:rPr lang="en-BE" sz="2200" b="0" dirty="0"/>
              <a:t>a</a:t>
            </a:r>
            <a:r>
              <a:rPr lang="fr-BE" sz="2200" b="0" dirty="0"/>
              <a:t>m</a:t>
            </a:r>
            <a:r>
              <a:rPr lang="en-BE" sz="2200" b="0" dirty="0"/>
              <a:t>m</a:t>
            </a:r>
            <a:r>
              <a:rPr lang="fr-BE" sz="2200" b="0" dirty="0"/>
              <a:t>e</a:t>
            </a:r>
            <a:r>
              <a:rPr lang="en-BE" sz="2200" b="0" dirty="0"/>
              <a:t>, </a:t>
            </a:r>
            <a:r>
              <a:rPr lang="fr-BE" sz="2200" b="0" dirty="0"/>
              <a:t>a</a:t>
            </a:r>
            <a:r>
              <a:rPr lang="en-BE" sz="2200" b="0" dirty="0"/>
              <a:t>n</a:t>
            </a:r>
            <a:r>
              <a:rPr lang="fr-BE" sz="2200" b="0" dirty="0"/>
              <a:t>d</a:t>
            </a:r>
            <a:r>
              <a:rPr lang="en-BE" sz="2200" b="0" dirty="0"/>
              <a:t> </a:t>
            </a:r>
            <a:r>
              <a:rPr lang="fr-BE" sz="2200" b="0" dirty="0"/>
              <a:t>t</a:t>
            </a:r>
            <a:r>
              <a:rPr lang="en-BE" sz="2200" b="0" dirty="0"/>
              <a:t>h</a:t>
            </a:r>
            <a:r>
              <a:rPr lang="fr-BE" sz="2200" b="0" dirty="0"/>
              <a:t>e</a:t>
            </a:r>
            <a:r>
              <a:rPr lang="en-BE" sz="2200" b="0" dirty="0"/>
              <a:t> </a:t>
            </a:r>
            <a:r>
              <a:rPr lang="fr-BE" sz="2200" b="0" dirty="0"/>
              <a:t>o</a:t>
            </a:r>
            <a:r>
              <a:rPr lang="en-BE" sz="2200" b="0" dirty="0"/>
              <a:t>v</a:t>
            </a:r>
            <a:r>
              <a:rPr lang="fr-BE" sz="2200" b="0" dirty="0"/>
              <a:t>e</a:t>
            </a:r>
            <a:r>
              <a:rPr lang="en-BE" sz="2200" b="0" dirty="0"/>
              <a:t>r</a:t>
            </a:r>
            <a:r>
              <a:rPr lang="fr-BE" sz="2200" b="0" dirty="0"/>
              <a:t>a</a:t>
            </a:r>
            <a:r>
              <a:rPr lang="en-BE" sz="2200" b="0" dirty="0"/>
              <a:t>l</a:t>
            </a:r>
            <a:r>
              <a:rPr lang="fr-BE" sz="2200" b="0" dirty="0"/>
              <a:t>l</a:t>
            </a:r>
            <a:r>
              <a:rPr lang="en-BE" sz="2200" b="0" dirty="0"/>
              <a:t> </a:t>
            </a:r>
            <a:r>
              <a:rPr lang="fr-BE" sz="2200" b="0" dirty="0"/>
              <a:t>l</a:t>
            </a:r>
            <a:r>
              <a:rPr lang="en-BE" sz="2200" b="0" dirty="0"/>
              <a:t>e</a:t>
            </a:r>
            <a:r>
              <a:rPr lang="fr-BE" sz="2200" b="0" dirty="0"/>
              <a:t>v</a:t>
            </a:r>
            <a:r>
              <a:rPr lang="en-BE" sz="2200" b="0" dirty="0"/>
              <a:t>e</a:t>
            </a:r>
            <a:r>
              <a:rPr lang="fr-BE" sz="2200" b="0" dirty="0"/>
              <a:t>l</a:t>
            </a:r>
            <a:r>
              <a:rPr lang="en-BE" sz="2200" b="0" dirty="0"/>
              <a:t>s </a:t>
            </a:r>
            <a:r>
              <a:rPr lang="fr-BE" sz="2200" b="0" dirty="0"/>
              <a:t>f</a:t>
            </a:r>
            <a:r>
              <a:rPr lang="en-BE" sz="2200" b="0" dirty="0"/>
              <a:t>o</a:t>
            </a:r>
            <a:r>
              <a:rPr lang="fr-BE" sz="2200" b="0" dirty="0"/>
              <a:t>r</a:t>
            </a:r>
            <a:r>
              <a:rPr lang="en-BE" sz="2200" b="0" dirty="0"/>
              <a:t> </a:t>
            </a:r>
            <a:r>
              <a:rPr lang="fr-BE" sz="2200" b="0" dirty="0"/>
              <a:t>s</a:t>
            </a:r>
            <a:r>
              <a:rPr lang="en-BE" sz="2200" b="0" dirty="0"/>
              <a:t>t</a:t>
            </a:r>
            <a:r>
              <a:rPr lang="fr-BE" sz="2200" b="0" dirty="0"/>
              <a:t>u</a:t>
            </a:r>
            <a:r>
              <a:rPr lang="en-BE" sz="2200" b="0" dirty="0"/>
              <a:t>d</a:t>
            </a:r>
            <a:r>
              <a:rPr lang="fr-BE" sz="2200" b="0" dirty="0"/>
              <a:t>y</a:t>
            </a:r>
            <a:r>
              <a:rPr lang="en-BE" sz="2200" b="0" dirty="0"/>
              <a:t> </a:t>
            </a:r>
            <a:r>
              <a:rPr lang="fr-BE" sz="2200" b="0" dirty="0"/>
              <a:t>y</a:t>
            </a:r>
            <a:r>
              <a:rPr lang="en-BE" sz="2200" b="0" dirty="0"/>
              <a:t>e</a:t>
            </a:r>
            <a:r>
              <a:rPr lang="fr-BE" sz="2200" b="0" dirty="0"/>
              <a:t>a</a:t>
            </a:r>
            <a:r>
              <a:rPr lang="en-BE" sz="2200" b="0" dirty="0"/>
              <a:t>r</a:t>
            </a:r>
            <a:r>
              <a:rPr lang="fr-BE" sz="2200" b="0" dirty="0"/>
              <a:t>s</a:t>
            </a:r>
            <a:r>
              <a:rPr lang="en-BE" sz="2200" b="0" dirty="0"/>
              <a:t>: too demanding and high for each year of the prog</a:t>
            </a:r>
            <a:r>
              <a:rPr lang="fr-BE" sz="2200" b="0" dirty="0"/>
              <a:t>r</a:t>
            </a:r>
            <a:r>
              <a:rPr lang="en-BE" sz="2200" b="0" dirty="0"/>
              <a:t>a</a:t>
            </a:r>
            <a:r>
              <a:rPr lang="fr-BE" sz="2200" b="0" dirty="0"/>
              <a:t>m</a:t>
            </a:r>
            <a:r>
              <a:rPr lang="en-BE" sz="2200" b="0" dirty="0"/>
              <a:t>m</a:t>
            </a:r>
            <a:r>
              <a:rPr lang="fr-BE" sz="2200" b="0" dirty="0"/>
              <a:t>e</a:t>
            </a:r>
            <a:r>
              <a:rPr lang="en-BE" sz="2200" b="0" dirty="0"/>
              <a:t>?</a:t>
            </a:r>
          </a:p>
          <a:p>
            <a:r>
              <a:rPr lang="en-BE" sz="2200" b="0" dirty="0"/>
              <a:t>	Ex.: What’s the difference between 1st year and 3rd year 	research project within level 8? </a:t>
            </a:r>
          </a:p>
          <a:p>
            <a:pPr marL="342900" indent="-342900">
              <a:buFont typeface="Wingdings" panose="05000000000000000000" pitchFamily="2" charset="2"/>
              <a:buChar char="§"/>
            </a:pPr>
            <a:r>
              <a:rPr lang="en-BE" sz="2200" b="0" dirty="0"/>
              <a:t>Is the gr</a:t>
            </a:r>
            <a:r>
              <a:rPr lang="fr-BE" sz="2200" b="0" dirty="0"/>
              <a:t>a</a:t>
            </a:r>
            <a:r>
              <a:rPr lang="en-BE" sz="2200" b="0" dirty="0"/>
              <a:t>n</a:t>
            </a:r>
            <a:r>
              <a:rPr lang="fr-BE" sz="2200" b="0" dirty="0"/>
              <a:t>u</a:t>
            </a:r>
            <a:r>
              <a:rPr lang="en-BE" sz="2200" b="0" dirty="0"/>
              <a:t>l</a:t>
            </a:r>
            <a:r>
              <a:rPr lang="fr-BE" sz="2200" b="0" dirty="0"/>
              <a:t>a</a:t>
            </a:r>
            <a:r>
              <a:rPr lang="en-BE" sz="2200" b="0" dirty="0"/>
              <a:t>r</a:t>
            </a:r>
            <a:r>
              <a:rPr lang="fr-BE" sz="2200" b="0" dirty="0"/>
              <a:t>i</a:t>
            </a:r>
            <a:r>
              <a:rPr lang="en-BE" sz="2200" b="0" dirty="0"/>
              <a:t>t</a:t>
            </a:r>
            <a:r>
              <a:rPr lang="fr-BE" sz="2200" b="0" dirty="0"/>
              <a:t>y</a:t>
            </a:r>
            <a:r>
              <a:rPr lang="en-BE" sz="2200" b="0" dirty="0"/>
              <a:t> </a:t>
            </a:r>
            <a:r>
              <a:rPr lang="fr-BE" sz="2200" b="0" dirty="0"/>
              <a:t>p</a:t>
            </a:r>
            <a:r>
              <a:rPr lang="en-BE" sz="2200" b="0" dirty="0"/>
              <a:t>r</a:t>
            </a:r>
            <a:r>
              <a:rPr lang="fr-BE" sz="2200" b="0" dirty="0"/>
              <a:t>o</a:t>
            </a:r>
            <a:r>
              <a:rPr lang="en-BE" sz="2200" b="0" dirty="0"/>
              <a:t>v</a:t>
            </a:r>
            <a:r>
              <a:rPr lang="fr-BE" sz="2200" b="0" dirty="0"/>
              <a:t>i</a:t>
            </a:r>
            <a:r>
              <a:rPr lang="en-BE" sz="2200" b="0" dirty="0"/>
              <a:t>d</a:t>
            </a:r>
            <a:r>
              <a:rPr lang="fr-BE" sz="2200" b="0" dirty="0"/>
              <a:t>e</a:t>
            </a:r>
            <a:r>
              <a:rPr lang="en-BE" sz="2200" b="0" dirty="0"/>
              <a:t>d </a:t>
            </a:r>
            <a:r>
              <a:rPr lang="fr-BE" sz="2200" b="0" dirty="0"/>
              <a:t>b</a:t>
            </a:r>
            <a:r>
              <a:rPr lang="en-BE" sz="2200" b="0" dirty="0"/>
              <a:t>y </a:t>
            </a:r>
            <a:r>
              <a:rPr lang="fr-BE" sz="2200" b="0" dirty="0"/>
              <a:t>t</a:t>
            </a:r>
            <a:r>
              <a:rPr lang="en-BE" sz="2200" b="0" dirty="0"/>
              <a:t>h</a:t>
            </a:r>
            <a:r>
              <a:rPr lang="fr-BE" sz="2200" b="0" dirty="0"/>
              <a:t>e</a:t>
            </a:r>
            <a:r>
              <a:rPr lang="en-BE" sz="2200" b="0" dirty="0"/>
              <a:t> </a:t>
            </a:r>
            <a:r>
              <a:rPr lang="fr-BE" sz="2200" b="0" dirty="0"/>
              <a:t>D</a:t>
            </a:r>
            <a:r>
              <a:rPr lang="en-BE" sz="2200" b="0" dirty="0"/>
              <a:t>u</a:t>
            </a:r>
            <a:r>
              <a:rPr lang="fr-BE" sz="2200" b="0" dirty="0"/>
              <a:t>b</a:t>
            </a:r>
            <a:r>
              <a:rPr lang="en-BE" sz="2200" b="0" dirty="0"/>
              <a:t>l</a:t>
            </a:r>
            <a:r>
              <a:rPr lang="fr-BE" sz="2200" b="0" dirty="0"/>
              <a:t>i</a:t>
            </a:r>
            <a:r>
              <a:rPr lang="en-BE" sz="2200" b="0" dirty="0"/>
              <a:t>n </a:t>
            </a:r>
            <a:r>
              <a:rPr lang="fr-BE" sz="2200" b="0" dirty="0"/>
              <a:t>D</a:t>
            </a:r>
            <a:r>
              <a:rPr lang="en-BE" sz="2200" b="0" dirty="0"/>
              <a:t>e</a:t>
            </a:r>
            <a:r>
              <a:rPr lang="fr-BE" sz="2200" b="0" dirty="0"/>
              <a:t>s</a:t>
            </a:r>
            <a:r>
              <a:rPr lang="en-BE" sz="2200" b="0" dirty="0"/>
              <a:t>c</a:t>
            </a:r>
            <a:r>
              <a:rPr lang="fr-BE" sz="2200" b="0" dirty="0"/>
              <a:t>r</a:t>
            </a:r>
            <a:r>
              <a:rPr lang="en-BE" sz="2200" b="0" dirty="0"/>
              <a:t>i</a:t>
            </a:r>
            <a:r>
              <a:rPr lang="fr-BE" sz="2200" b="0" dirty="0"/>
              <a:t>p</a:t>
            </a:r>
            <a:r>
              <a:rPr lang="en-BE" sz="2200" b="0" dirty="0"/>
              <a:t>t</a:t>
            </a:r>
            <a:r>
              <a:rPr lang="fr-BE" sz="2200" b="0" dirty="0"/>
              <a:t>o</a:t>
            </a:r>
            <a:r>
              <a:rPr lang="en-BE" sz="2200" b="0" dirty="0"/>
              <a:t>r</a:t>
            </a:r>
            <a:r>
              <a:rPr lang="fr-BE" sz="2200" b="0" dirty="0"/>
              <a:t>s</a:t>
            </a:r>
            <a:r>
              <a:rPr lang="en-BE" sz="2200" b="0" dirty="0"/>
              <a:t> </a:t>
            </a:r>
            <a:r>
              <a:rPr lang="fr-BE" sz="2200" b="0" dirty="0"/>
              <a:t>m</a:t>
            </a:r>
            <a:r>
              <a:rPr lang="en-BE" sz="2200" b="0" dirty="0"/>
              <a:t>o</a:t>
            </a:r>
            <a:r>
              <a:rPr lang="fr-BE" sz="2200" b="0" dirty="0"/>
              <a:t>r</a:t>
            </a:r>
            <a:r>
              <a:rPr lang="en-BE" sz="2200" b="0" dirty="0"/>
              <a:t>e </a:t>
            </a:r>
            <a:r>
              <a:rPr lang="fr-BE" sz="2200" b="0" dirty="0"/>
              <a:t>a</a:t>
            </a:r>
            <a:r>
              <a:rPr lang="en-BE" sz="2200" b="0" dirty="0"/>
              <a:t>p</a:t>
            </a:r>
            <a:r>
              <a:rPr lang="fr-BE" sz="2200" b="0" dirty="0"/>
              <a:t>p</a:t>
            </a:r>
            <a:r>
              <a:rPr lang="en-BE" sz="2200" b="0" dirty="0"/>
              <a:t>r</a:t>
            </a:r>
            <a:r>
              <a:rPr lang="fr-BE" sz="2200" b="0" dirty="0"/>
              <a:t>o</a:t>
            </a:r>
            <a:r>
              <a:rPr lang="en-BE" sz="2200" b="0" dirty="0"/>
              <a:t>p</a:t>
            </a:r>
            <a:r>
              <a:rPr lang="fr-BE" sz="2200" b="0" dirty="0"/>
              <a:t>r</a:t>
            </a:r>
            <a:r>
              <a:rPr lang="en-BE" sz="2200" b="0" dirty="0"/>
              <a:t>i</a:t>
            </a:r>
            <a:r>
              <a:rPr lang="fr-BE" sz="2200" b="0" dirty="0"/>
              <a:t>a</a:t>
            </a:r>
            <a:r>
              <a:rPr lang="en-BE" sz="2200" b="0" dirty="0"/>
              <a:t>t</a:t>
            </a:r>
            <a:r>
              <a:rPr lang="fr-BE" sz="2200" b="0" dirty="0"/>
              <a:t>e</a:t>
            </a:r>
            <a:r>
              <a:rPr lang="en-BE" sz="2200" b="0" dirty="0"/>
              <a:t> </a:t>
            </a:r>
            <a:r>
              <a:rPr lang="fr-BE" sz="2200" b="0" dirty="0"/>
              <a:t>f</a:t>
            </a:r>
            <a:r>
              <a:rPr lang="en-BE" sz="2200" b="0" dirty="0"/>
              <a:t>o</a:t>
            </a:r>
            <a:r>
              <a:rPr lang="fr-BE" sz="2200" b="0" dirty="0"/>
              <a:t>r</a:t>
            </a:r>
            <a:r>
              <a:rPr lang="en-BE" sz="2200" b="0" dirty="0"/>
              <a:t> </a:t>
            </a:r>
            <a:r>
              <a:rPr lang="fr-BE" sz="2200" b="0" dirty="0"/>
              <a:t>c</a:t>
            </a:r>
            <a:r>
              <a:rPr lang="en-BE" sz="2200" b="0" dirty="0"/>
              <a:t>u</a:t>
            </a:r>
            <a:r>
              <a:rPr lang="fr-BE" sz="2200" b="0" dirty="0"/>
              <a:t>r</a:t>
            </a:r>
            <a:r>
              <a:rPr lang="en-BE" sz="2200" b="0" dirty="0"/>
              <a:t>r</a:t>
            </a:r>
            <a:r>
              <a:rPr lang="fr-BE" sz="2200" b="0" dirty="0"/>
              <a:t>i</a:t>
            </a:r>
            <a:r>
              <a:rPr lang="en-BE" sz="2200" b="0" dirty="0"/>
              <a:t>c</a:t>
            </a:r>
            <a:r>
              <a:rPr lang="fr-BE" sz="2200" b="0" dirty="0"/>
              <a:t>u</a:t>
            </a:r>
            <a:r>
              <a:rPr lang="en-BE" sz="2200" b="0" dirty="0"/>
              <a:t>l</a:t>
            </a:r>
            <a:r>
              <a:rPr lang="fr-BE" sz="2200" b="0" dirty="0"/>
              <a:t>u</a:t>
            </a:r>
            <a:r>
              <a:rPr lang="en-BE" sz="2200" b="0" dirty="0"/>
              <a:t>m </a:t>
            </a:r>
            <a:r>
              <a:rPr lang="fr-BE" sz="2200" b="0" dirty="0"/>
              <a:t>d</a:t>
            </a:r>
            <a:r>
              <a:rPr lang="en-BE" sz="2200" b="0" dirty="0"/>
              <a:t>e</a:t>
            </a:r>
            <a:r>
              <a:rPr lang="fr-BE" sz="2200" b="0" dirty="0"/>
              <a:t>s</a:t>
            </a:r>
            <a:r>
              <a:rPr lang="en-BE" sz="2200" b="0" dirty="0"/>
              <a:t>i</a:t>
            </a:r>
            <a:r>
              <a:rPr lang="fr-BE" sz="2200" b="0" dirty="0"/>
              <a:t>g</a:t>
            </a:r>
            <a:r>
              <a:rPr lang="en-BE" sz="2200" b="0" dirty="0"/>
              <a:t>n </a:t>
            </a:r>
            <a:r>
              <a:rPr lang="fr-BE" sz="2200" b="0" dirty="0"/>
              <a:t>a</a:t>
            </a:r>
            <a:r>
              <a:rPr lang="en-BE" sz="2200" b="0" dirty="0"/>
              <a:t>n</a:t>
            </a:r>
            <a:r>
              <a:rPr lang="fr-BE" sz="2200" b="0" dirty="0"/>
              <a:t>d</a:t>
            </a:r>
            <a:r>
              <a:rPr lang="en-BE" sz="2200" b="0" dirty="0"/>
              <a:t> </a:t>
            </a:r>
            <a:r>
              <a:rPr lang="fr-BE" sz="2200" b="0" dirty="0"/>
              <a:t>d</a:t>
            </a:r>
            <a:r>
              <a:rPr lang="en-BE" sz="2200" b="0" dirty="0"/>
              <a:t>e</a:t>
            </a:r>
            <a:r>
              <a:rPr lang="fr-BE" sz="2200" b="0" dirty="0"/>
              <a:t>l</a:t>
            </a:r>
            <a:r>
              <a:rPr lang="en-BE" sz="2200" b="0" dirty="0"/>
              <a:t>i</a:t>
            </a:r>
            <a:r>
              <a:rPr lang="fr-BE" sz="2200" b="0" dirty="0"/>
              <a:t>v</a:t>
            </a:r>
            <a:r>
              <a:rPr lang="en-BE" sz="2200" b="0" dirty="0"/>
              <a:t>e</a:t>
            </a:r>
            <a:r>
              <a:rPr lang="fr-BE" sz="2200" b="0" dirty="0"/>
              <a:t>r</a:t>
            </a:r>
            <a:r>
              <a:rPr lang="en-BE" sz="2200" b="0" dirty="0"/>
              <a:t>y?  </a:t>
            </a:r>
          </a:p>
          <a:p>
            <a:pPr marL="342900" indent="-342900">
              <a:buFont typeface="Wingdings" panose="05000000000000000000" pitchFamily="2" charset="2"/>
              <a:buChar char="§"/>
            </a:pPr>
            <a:r>
              <a:rPr lang="en-BE" sz="2200" b="0" dirty="0"/>
              <a:t>Alignment between levels and </a:t>
            </a:r>
            <a:r>
              <a:rPr lang="en-BE" sz="2200" b="0" dirty="0" err="1"/>
              <a:t>LOs</a:t>
            </a:r>
            <a:r>
              <a:rPr lang="en-BE" sz="2200" b="0" dirty="0"/>
              <a:t> can be tricky: </a:t>
            </a:r>
            <a:r>
              <a:rPr lang="en-BE" sz="2200" b="0" dirty="0" err="1"/>
              <a:t>LOs</a:t>
            </a:r>
            <a:r>
              <a:rPr lang="en-BE" sz="2200" b="0" dirty="0"/>
              <a:t> should always come together in </a:t>
            </a:r>
            <a:r>
              <a:rPr lang="fr-BE" sz="2200" b="0" dirty="0"/>
              <a:t>d</a:t>
            </a:r>
            <a:r>
              <a:rPr lang="en-BE" sz="2200" b="0" dirty="0"/>
              <a:t>i</a:t>
            </a:r>
            <a:r>
              <a:rPr lang="fr-BE" sz="2200" b="0" dirty="0"/>
              <a:t>s</a:t>
            </a:r>
            <a:r>
              <a:rPr lang="en-BE" sz="2200" b="0" dirty="0"/>
              <a:t>c</a:t>
            </a:r>
            <a:r>
              <a:rPr lang="fr-BE" sz="2200" b="0" dirty="0"/>
              <a:t>u</a:t>
            </a:r>
            <a:r>
              <a:rPr lang="en-BE" sz="2200" b="0" dirty="0"/>
              <a:t>s</a:t>
            </a:r>
            <a:r>
              <a:rPr lang="fr-BE" sz="2200" b="0" dirty="0"/>
              <a:t>s</a:t>
            </a:r>
            <a:r>
              <a:rPr lang="en-BE" sz="2200" b="0" dirty="0"/>
              <a:t>i</a:t>
            </a:r>
            <a:r>
              <a:rPr lang="fr-BE" sz="2200" b="0" dirty="0"/>
              <a:t>n</a:t>
            </a:r>
            <a:r>
              <a:rPr lang="en-BE" sz="2200" b="0" dirty="0"/>
              <a:t>g </a:t>
            </a:r>
            <a:r>
              <a:rPr lang="fr-BE" sz="2200" b="0" dirty="0"/>
              <a:t>Q</a:t>
            </a:r>
            <a:r>
              <a:rPr lang="en-BE" sz="2200" b="0" dirty="0"/>
              <a:t>F</a:t>
            </a:r>
            <a:r>
              <a:rPr lang="fr-BE" sz="2200" b="0" dirty="0"/>
              <a:t>s</a:t>
            </a:r>
            <a:endParaRPr lang="en-BE" sz="2200" b="0" dirty="0"/>
          </a:p>
          <a:p>
            <a:endParaRPr lang="en-BE" dirty="0"/>
          </a:p>
        </p:txBody>
      </p:sp>
      <p:sp>
        <p:nvSpPr>
          <p:cNvPr id="7" name="Text Placeholder 4">
            <a:extLst>
              <a:ext uri="{FF2B5EF4-FFF2-40B4-BE49-F238E27FC236}">
                <a16:creationId xmlns:a16="http://schemas.microsoft.com/office/drawing/2014/main" id="{C64CFB92-CD13-4C06-8F49-1D17393968DF}"/>
              </a:ext>
            </a:extLst>
          </p:cNvPr>
          <p:cNvSpPr>
            <a:spLocks noGrp="1"/>
          </p:cNvSpPr>
          <p:nvPr>
            <p:ph type="body" sz="quarter" idx="23"/>
          </p:nvPr>
        </p:nvSpPr>
        <p:spPr>
          <a:xfrm>
            <a:off x="779463" y="5268912"/>
            <a:ext cx="2512377" cy="1066573"/>
          </a:xfrm>
        </p:spPr>
        <p:txBody>
          <a:bodyPr/>
          <a:lstStyle/>
          <a:p>
            <a:r>
              <a:rPr lang="en-BE" dirty="0"/>
              <a:t>S</a:t>
            </a:r>
            <a:r>
              <a:rPr lang="fr-BE" dirty="0"/>
              <a:t>o</a:t>
            </a:r>
            <a:r>
              <a:rPr lang="en-BE" dirty="0"/>
              <a:t>u</a:t>
            </a:r>
            <a:r>
              <a:rPr lang="fr-BE" dirty="0"/>
              <a:t>r</a:t>
            </a:r>
            <a:r>
              <a:rPr lang="en-BE" dirty="0"/>
              <a:t>c</a:t>
            </a:r>
            <a:r>
              <a:rPr lang="fr-BE" dirty="0"/>
              <a:t>e</a:t>
            </a:r>
            <a:r>
              <a:rPr lang="en-BE" dirty="0"/>
              <a:t>:</a:t>
            </a:r>
          </a:p>
          <a:p>
            <a:r>
              <a:rPr lang="en-BE" dirty="0"/>
              <a:t>Interview with C. O’Mahony (CIRTL), University College Cork</a:t>
            </a:r>
            <a:endParaRPr lang="fr-BE" dirty="0"/>
          </a:p>
        </p:txBody>
      </p:sp>
    </p:spTree>
    <p:extLst>
      <p:ext uri="{BB962C8B-B14F-4D97-AF65-F5344CB8AC3E}">
        <p14:creationId xmlns:p14="http://schemas.microsoft.com/office/powerpoint/2010/main" val="2288066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F562848-463B-8A49-A608-798F417DBC9A}"/>
              </a:ext>
            </a:extLst>
          </p:cNvPr>
          <p:cNvSpPr>
            <a:spLocks noGrp="1"/>
          </p:cNvSpPr>
          <p:nvPr>
            <p:ph sz="quarter" idx="18"/>
          </p:nvPr>
        </p:nvSpPr>
        <p:spPr>
          <a:xfrm>
            <a:off x="717061" y="1362464"/>
            <a:ext cx="3384889" cy="3031898"/>
          </a:xfrm>
        </p:spPr>
        <p:txBody>
          <a:bodyPr/>
          <a:lstStyle/>
          <a:p>
            <a:r>
              <a:rPr lang="fr-BE" dirty="0"/>
              <a:t>R</a:t>
            </a:r>
            <a:r>
              <a:rPr lang="en-BE" dirty="0"/>
              <a:t>e</a:t>
            </a:r>
            <a:r>
              <a:rPr lang="fr-BE" dirty="0"/>
              <a:t>l</a:t>
            </a:r>
            <a:r>
              <a:rPr lang="en-BE" dirty="0"/>
              <a:t>a</a:t>
            </a:r>
            <a:r>
              <a:rPr lang="fr-BE" dirty="0"/>
              <a:t>t</a:t>
            </a:r>
            <a:r>
              <a:rPr lang="en-BE" dirty="0"/>
              <a:t>e</a:t>
            </a:r>
            <a:r>
              <a:rPr lang="fr-BE" dirty="0"/>
              <a:t>d</a:t>
            </a:r>
            <a:r>
              <a:rPr lang="en-BE" dirty="0"/>
              <a:t> </a:t>
            </a:r>
            <a:r>
              <a:rPr lang="fr-BE" dirty="0"/>
              <a:t>t</a:t>
            </a:r>
            <a:r>
              <a:rPr lang="en-BE" dirty="0"/>
              <a:t>o </a:t>
            </a:r>
            <a:r>
              <a:rPr lang="fr-BE" dirty="0"/>
              <a:t>i</a:t>
            </a:r>
            <a:r>
              <a:rPr lang="en-BE" dirty="0"/>
              <a:t>n</a:t>
            </a:r>
            <a:r>
              <a:rPr lang="fr-BE" dirty="0"/>
              <a:t>s</a:t>
            </a:r>
            <a:r>
              <a:rPr lang="en-BE" dirty="0"/>
              <a:t>t</a:t>
            </a:r>
            <a:r>
              <a:rPr lang="fr-BE" dirty="0"/>
              <a:t>i</a:t>
            </a:r>
            <a:r>
              <a:rPr lang="en-BE" dirty="0"/>
              <a:t>t</a:t>
            </a:r>
            <a:r>
              <a:rPr lang="fr-BE" dirty="0"/>
              <a:t>u</a:t>
            </a:r>
            <a:r>
              <a:rPr lang="en-BE" dirty="0"/>
              <a:t>t</a:t>
            </a:r>
            <a:r>
              <a:rPr lang="fr-BE" dirty="0"/>
              <a:t>i</a:t>
            </a:r>
            <a:r>
              <a:rPr lang="en-BE" dirty="0"/>
              <a:t>o</a:t>
            </a:r>
            <a:r>
              <a:rPr lang="fr-BE" dirty="0"/>
              <a:t>n</a:t>
            </a:r>
            <a:r>
              <a:rPr lang="en-BE" dirty="0"/>
              <a:t>a</a:t>
            </a:r>
            <a:r>
              <a:rPr lang="fr-BE" dirty="0"/>
              <a:t>l</a:t>
            </a:r>
            <a:r>
              <a:rPr lang="en-BE" dirty="0"/>
              <a:t> </a:t>
            </a:r>
            <a:r>
              <a:rPr lang="fr-BE" dirty="0"/>
              <a:t>l</a:t>
            </a:r>
            <a:r>
              <a:rPr lang="en-BE" dirty="0"/>
              <a:t>e</a:t>
            </a:r>
            <a:r>
              <a:rPr lang="fr-BE" dirty="0"/>
              <a:t>v</a:t>
            </a:r>
            <a:r>
              <a:rPr lang="en-BE" dirty="0"/>
              <a:t>e</a:t>
            </a:r>
            <a:r>
              <a:rPr lang="fr-BE" dirty="0"/>
              <a:t>l</a:t>
            </a:r>
            <a:r>
              <a:rPr lang="en-BE" dirty="0"/>
              <a:t>:</a:t>
            </a:r>
          </a:p>
          <a:p>
            <a:endParaRPr lang="en-BE" dirty="0"/>
          </a:p>
          <a:p>
            <a:r>
              <a:rPr lang="en-BE" dirty="0"/>
              <a:t>D</a:t>
            </a:r>
            <a:r>
              <a:rPr lang="fr-BE" dirty="0"/>
              <a:t>e</a:t>
            </a:r>
            <a:r>
              <a:rPr lang="en-BE" dirty="0"/>
              <a:t>v</a:t>
            </a:r>
            <a:r>
              <a:rPr lang="fr-BE" dirty="0"/>
              <a:t>e</a:t>
            </a:r>
            <a:r>
              <a:rPr lang="en-BE" dirty="0" err="1"/>
              <a:t>lopment</a:t>
            </a:r>
            <a:r>
              <a:rPr lang="en-BE" dirty="0"/>
              <a:t> of </a:t>
            </a:r>
            <a:r>
              <a:rPr lang="en-BE" dirty="0" err="1"/>
              <a:t>LOs</a:t>
            </a:r>
            <a:r>
              <a:rPr lang="en-BE" dirty="0"/>
              <a:t> in the EHEA</a:t>
            </a:r>
            <a:endParaRPr lang="en-GB" dirty="0"/>
          </a:p>
        </p:txBody>
      </p:sp>
      <p:sp>
        <p:nvSpPr>
          <p:cNvPr id="4" name="Slide Number Placeholder 3">
            <a:extLst>
              <a:ext uri="{FF2B5EF4-FFF2-40B4-BE49-F238E27FC236}">
                <a16:creationId xmlns:a16="http://schemas.microsoft.com/office/drawing/2014/main" id="{F0B2FCA1-3642-5A42-AC4B-1F0CF3BC3B8F}"/>
              </a:ext>
            </a:extLst>
          </p:cNvPr>
          <p:cNvSpPr>
            <a:spLocks noGrp="1"/>
          </p:cNvSpPr>
          <p:nvPr>
            <p:ph type="sldNum" sz="quarter" idx="22"/>
          </p:nvPr>
        </p:nvSpPr>
        <p:spPr/>
        <p:txBody>
          <a:bodyPr/>
          <a:lstStyle/>
          <a:p>
            <a:fld id="{B15F1DB1-D9C2-1046-8BE7-EC5E2F9F1FD0}" type="slidenum">
              <a:rPr lang="en-US" smtClean="0"/>
              <a:pPr/>
              <a:t>11</a:t>
            </a:fld>
            <a:endParaRPr lang="en-US" dirty="0"/>
          </a:p>
        </p:txBody>
      </p:sp>
      <p:graphicFrame>
        <p:nvGraphicFramePr>
          <p:cNvPr id="8" name="Content Placeholder 7">
            <a:extLst>
              <a:ext uri="{FF2B5EF4-FFF2-40B4-BE49-F238E27FC236}">
                <a16:creationId xmlns:a16="http://schemas.microsoft.com/office/drawing/2014/main" id="{79F886D2-4B74-4B47-B234-8992749B3B4A}"/>
              </a:ext>
            </a:extLst>
          </p:cNvPr>
          <p:cNvGraphicFramePr>
            <a:graphicFrameLocks noGrp="1"/>
          </p:cNvGraphicFramePr>
          <p:nvPr>
            <p:ph sz="quarter" idx="24"/>
          </p:nvPr>
        </p:nvGraphicFramePr>
        <p:xfrm>
          <a:off x="2968157" y="626969"/>
          <a:ext cx="10145063" cy="593371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0F510A48-EC41-3943-A761-A44A006DAF51}"/>
              </a:ext>
            </a:extLst>
          </p:cNvPr>
          <p:cNvSpPr txBox="1"/>
          <p:nvPr/>
        </p:nvSpPr>
        <p:spPr>
          <a:xfrm>
            <a:off x="4256102" y="4716764"/>
            <a:ext cx="3036888" cy="1323439"/>
          </a:xfrm>
          <a:prstGeom prst="rect">
            <a:avLst/>
          </a:prstGeom>
          <a:noFill/>
        </p:spPr>
        <p:txBody>
          <a:bodyPr wrap="square" rtlCol="0">
            <a:spAutoFit/>
          </a:bodyPr>
          <a:lstStyle/>
          <a:p>
            <a:pPr>
              <a:spcAft>
                <a:spcPts val="600"/>
              </a:spcAft>
            </a:pPr>
            <a:r>
              <a:rPr lang="en-GB" sz="1200" dirty="0">
                <a:solidFill>
                  <a:schemeClr val="accent3"/>
                </a:solidFill>
                <a:latin typeface="Klavika Basic" panose="020B0506040000020004" pitchFamily="34" charset="0"/>
              </a:rPr>
              <a:t>Yes, for all  courses  (across the institution)</a:t>
            </a:r>
          </a:p>
          <a:p>
            <a:pPr>
              <a:spcAft>
                <a:spcPts val="600"/>
              </a:spcAft>
            </a:pPr>
            <a:r>
              <a:rPr lang="en-GB" sz="1200" dirty="0">
                <a:solidFill>
                  <a:schemeClr val="tx2"/>
                </a:solidFill>
                <a:latin typeface="Klavika Basic" panose="020B0506040000020004" pitchFamily="34" charset="0"/>
              </a:rPr>
              <a:t>Yes, for some courses</a:t>
            </a:r>
          </a:p>
          <a:p>
            <a:pPr>
              <a:spcAft>
                <a:spcPts val="600"/>
              </a:spcAft>
            </a:pPr>
            <a:r>
              <a:rPr lang="en-GB" sz="1200" dirty="0">
                <a:solidFill>
                  <a:schemeClr val="accent2"/>
                </a:solidFill>
                <a:latin typeface="Klavika Basic" panose="020B0506040000020004" pitchFamily="34" charset="0"/>
              </a:rPr>
              <a:t>No, but we intend to develop them</a:t>
            </a:r>
          </a:p>
          <a:p>
            <a:pPr>
              <a:spcAft>
                <a:spcPts val="600"/>
              </a:spcAft>
            </a:pPr>
            <a:r>
              <a:rPr lang="en-GB" sz="1200" dirty="0">
                <a:solidFill>
                  <a:schemeClr val="accent5"/>
                </a:solidFill>
                <a:latin typeface="Klavika Basic" panose="020B0506040000020004" pitchFamily="34" charset="0"/>
              </a:rPr>
              <a:t>No</a:t>
            </a:r>
          </a:p>
          <a:p>
            <a:pPr>
              <a:spcAft>
                <a:spcPts val="600"/>
              </a:spcAft>
            </a:pPr>
            <a:r>
              <a:rPr lang="en-GB" sz="1200" dirty="0">
                <a:solidFill>
                  <a:schemeClr val="accent6"/>
                </a:solidFill>
                <a:latin typeface="Klavika Basic" panose="020B0506040000020004" pitchFamily="34" charset="0"/>
              </a:rPr>
              <a:t>Information unavailable</a:t>
            </a:r>
          </a:p>
        </p:txBody>
      </p:sp>
      <p:sp>
        <p:nvSpPr>
          <p:cNvPr id="10" name="Rectangle 9">
            <a:extLst>
              <a:ext uri="{FF2B5EF4-FFF2-40B4-BE49-F238E27FC236}">
                <a16:creationId xmlns:a16="http://schemas.microsoft.com/office/drawing/2014/main" id="{1CE770F1-622C-D549-ADB5-089A0838B933}"/>
              </a:ext>
            </a:extLst>
          </p:cNvPr>
          <p:cNvSpPr/>
          <p:nvPr/>
        </p:nvSpPr>
        <p:spPr>
          <a:xfrm>
            <a:off x="4151313" y="4789969"/>
            <a:ext cx="112343" cy="11234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1" name="Rectangle 10">
            <a:extLst>
              <a:ext uri="{FF2B5EF4-FFF2-40B4-BE49-F238E27FC236}">
                <a16:creationId xmlns:a16="http://schemas.microsoft.com/office/drawing/2014/main" id="{E38B7CB6-AA2D-C44E-806C-300B2305C634}"/>
              </a:ext>
            </a:extLst>
          </p:cNvPr>
          <p:cNvSpPr/>
          <p:nvPr/>
        </p:nvSpPr>
        <p:spPr>
          <a:xfrm>
            <a:off x="4151313" y="5064867"/>
            <a:ext cx="112343" cy="11234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2" name="Rectangle 11">
            <a:extLst>
              <a:ext uri="{FF2B5EF4-FFF2-40B4-BE49-F238E27FC236}">
                <a16:creationId xmlns:a16="http://schemas.microsoft.com/office/drawing/2014/main" id="{94D1A5FF-C4B5-DD4F-ACD9-F3AF4D04F9B8}"/>
              </a:ext>
            </a:extLst>
          </p:cNvPr>
          <p:cNvSpPr/>
          <p:nvPr/>
        </p:nvSpPr>
        <p:spPr>
          <a:xfrm>
            <a:off x="4151313" y="5311338"/>
            <a:ext cx="112343" cy="1123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3" name="Rectangle 12">
            <a:extLst>
              <a:ext uri="{FF2B5EF4-FFF2-40B4-BE49-F238E27FC236}">
                <a16:creationId xmlns:a16="http://schemas.microsoft.com/office/drawing/2014/main" id="{92877B24-657C-6B42-B709-6A9065497C4A}"/>
              </a:ext>
            </a:extLst>
          </p:cNvPr>
          <p:cNvSpPr/>
          <p:nvPr/>
        </p:nvSpPr>
        <p:spPr>
          <a:xfrm>
            <a:off x="4151313" y="5577205"/>
            <a:ext cx="112343" cy="11234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4" name="Rectangle 13">
            <a:extLst>
              <a:ext uri="{FF2B5EF4-FFF2-40B4-BE49-F238E27FC236}">
                <a16:creationId xmlns:a16="http://schemas.microsoft.com/office/drawing/2014/main" id="{2679E5A2-5822-E546-8BFA-3EFBA3299566}"/>
              </a:ext>
            </a:extLst>
          </p:cNvPr>
          <p:cNvSpPr/>
          <p:nvPr/>
        </p:nvSpPr>
        <p:spPr>
          <a:xfrm>
            <a:off x="4151313" y="5842064"/>
            <a:ext cx="112343" cy="1123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sp>
        <p:nvSpPr>
          <p:cNvPr id="15" name="Text Placeholder 5">
            <a:extLst>
              <a:ext uri="{FF2B5EF4-FFF2-40B4-BE49-F238E27FC236}">
                <a16:creationId xmlns:a16="http://schemas.microsoft.com/office/drawing/2014/main" id="{04CFCD2D-6F0A-9848-8F73-7C3691869862}"/>
              </a:ext>
            </a:extLst>
          </p:cNvPr>
          <p:cNvSpPr>
            <a:spLocks noGrp="1"/>
          </p:cNvSpPr>
          <p:nvPr>
            <p:ph type="body" sz="quarter" idx="23"/>
          </p:nvPr>
        </p:nvSpPr>
        <p:spPr>
          <a:xfrm>
            <a:off x="766424" y="5007756"/>
            <a:ext cx="2867025" cy="831850"/>
          </a:xfrm>
        </p:spPr>
        <p:txBody>
          <a:bodyPr>
            <a:normAutofit fontScale="77500" lnSpcReduction="20000"/>
          </a:bodyPr>
          <a:lstStyle/>
          <a:p>
            <a:r>
              <a:rPr lang="en-BE" dirty="0"/>
              <a:t>S</a:t>
            </a:r>
            <a:r>
              <a:rPr lang="fr-BE" dirty="0"/>
              <a:t>o</a:t>
            </a:r>
            <a:r>
              <a:rPr lang="en-BE" dirty="0"/>
              <a:t>u</a:t>
            </a:r>
            <a:r>
              <a:rPr lang="fr-BE" dirty="0"/>
              <a:t>r</a:t>
            </a:r>
            <a:r>
              <a:rPr lang="en-BE" dirty="0"/>
              <a:t>c</a:t>
            </a:r>
            <a:r>
              <a:rPr lang="fr-BE" dirty="0"/>
              <a:t>e</a:t>
            </a:r>
            <a:r>
              <a:rPr lang="en-BE" dirty="0"/>
              <a:t>: </a:t>
            </a:r>
          </a:p>
          <a:p>
            <a:r>
              <a:rPr lang="en-BE" dirty="0"/>
              <a:t>Trends 2018: Learning and teaching in the EHEA (EUA), Chapter 3. </a:t>
            </a:r>
          </a:p>
          <a:p>
            <a:r>
              <a:rPr lang="en-BE" dirty="0"/>
              <a:t>T</a:t>
            </a:r>
            <a:r>
              <a:rPr lang="fr-BE" dirty="0"/>
              <a:t>r</a:t>
            </a:r>
            <a:r>
              <a:rPr lang="en-BE" dirty="0"/>
              <a:t>ends 2018. Q. 22</a:t>
            </a:r>
            <a:endParaRPr lang="fr-BE" dirty="0"/>
          </a:p>
        </p:txBody>
      </p:sp>
    </p:spTree>
    <p:extLst>
      <p:ext uri="{BB962C8B-B14F-4D97-AF65-F5344CB8AC3E}">
        <p14:creationId xmlns:p14="http://schemas.microsoft.com/office/powerpoint/2010/main" val="12886505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D77244D-BF62-F64E-8B96-55679366E49A}"/>
              </a:ext>
            </a:extLst>
          </p:cNvPr>
          <p:cNvSpPr>
            <a:spLocks noGrp="1"/>
          </p:cNvSpPr>
          <p:nvPr>
            <p:ph sz="quarter" idx="18"/>
          </p:nvPr>
        </p:nvSpPr>
        <p:spPr>
          <a:xfrm>
            <a:off x="766424" y="1855789"/>
            <a:ext cx="3384889" cy="3031898"/>
          </a:xfrm>
        </p:spPr>
        <p:txBody>
          <a:bodyPr/>
          <a:lstStyle/>
          <a:p>
            <a:r>
              <a:rPr lang="en-BE" dirty="0"/>
              <a:t>Learning outcomes for all courses</a:t>
            </a:r>
            <a:endParaRPr lang="en-GB" dirty="0"/>
          </a:p>
          <a:p>
            <a:endParaRPr lang="en-GB" dirty="0"/>
          </a:p>
        </p:txBody>
      </p:sp>
      <p:sp>
        <p:nvSpPr>
          <p:cNvPr id="4" name="Slide Number Placeholder 3">
            <a:extLst>
              <a:ext uri="{FF2B5EF4-FFF2-40B4-BE49-F238E27FC236}">
                <a16:creationId xmlns:a16="http://schemas.microsoft.com/office/drawing/2014/main" id="{3A419F23-343C-8A46-B38E-E43F419A13DD}"/>
              </a:ext>
            </a:extLst>
          </p:cNvPr>
          <p:cNvSpPr>
            <a:spLocks noGrp="1"/>
          </p:cNvSpPr>
          <p:nvPr>
            <p:ph type="sldNum" sz="quarter" idx="22"/>
          </p:nvPr>
        </p:nvSpPr>
        <p:spPr>
          <a:xfrm>
            <a:off x="11645900" y="6492875"/>
            <a:ext cx="546100" cy="365125"/>
          </a:xfrm>
        </p:spPr>
        <p:txBody>
          <a:bodyPr/>
          <a:lstStyle/>
          <a:p>
            <a:fld id="{B15F1DB1-D9C2-1046-8BE7-EC5E2F9F1FD0}" type="slidenum">
              <a:rPr lang="en-US" smtClean="0"/>
              <a:pPr/>
              <a:t>12</a:t>
            </a:fld>
            <a:endParaRPr lang="en-US" dirty="0"/>
          </a:p>
        </p:txBody>
      </p:sp>
      <p:graphicFrame>
        <p:nvGraphicFramePr>
          <p:cNvPr id="8" name="Content Placeholder 7">
            <a:extLst>
              <a:ext uri="{FF2B5EF4-FFF2-40B4-BE49-F238E27FC236}">
                <a16:creationId xmlns:a16="http://schemas.microsoft.com/office/drawing/2014/main" id="{1E405A67-D3F7-F54E-8C09-5841FB10C99A}"/>
              </a:ext>
            </a:extLst>
          </p:cNvPr>
          <p:cNvGraphicFramePr>
            <a:graphicFrameLocks noGrp="1"/>
          </p:cNvGraphicFramePr>
          <p:nvPr>
            <p:ph sz="quarter" idx="24"/>
          </p:nvPr>
        </p:nvGraphicFramePr>
        <p:xfrm>
          <a:off x="3802718" y="883983"/>
          <a:ext cx="7618563" cy="283469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 Placeholder 5">
            <a:extLst>
              <a:ext uri="{FF2B5EF4-FFF2-40B4-BE49-F238E27FC236}">
                <a16:creationId xmlns:a16="http://schemas.microsoft.com/office/drawing/2014/main" id="{F1E2138D-7D27-124E-955B-33A377E0B4E7}"/>
              </a:ext>
            </a:extLst>
          </p:cNvPr>
          <p:cNvSpPr>
            <a:spLocks noGrp="1"/>
          </p:cNvSpPr>
          <p:nvPr>
            <p:ph type="body" sz="quarter" idx="23"/>
          </p:nvPr>
        </p:nvSpPr>
        <p:spPr>
          <a:xfrm>
            <a:off x="779687" y="4866097"/>
            <a:ext cx="3523372" cy="1552575"/>
          </a:xfrm>
        </p:spPr>
        <p:txBody>
          <a:bodyPr>
            <a:normAutofit/>
          </a:bodyPr>
          <a:lstStyle/>
          <a:p>
            <a:r>
              <a:rPr lang="en-US" dirty="0"/>
              <a:t>Trends 2018. Q. 22</a:t>
            </a:r>
            <a:r>
              <a:rPr lang="en-BE" dirty="0"/>
              <a:t>, </a:t>
            </a:r>
            <a:r>
              <a:rPr lang="fr-BE" dirty="0"/>
              <a:t>Q</a:t>
            </a:r>
            <a:r>
              <a:rPr lang="en-BE" dirty="0"/>
              <a:t>. 22.1</a:t>
            </a:r>
            <a:r>
              <a:rPr lang="en-US" dirty="0"/>
              <a:t> </a:t>
            </a:r>
          </a:p>
          <a:p>
            <a:r>
              <a:rPr lang="en-US" dirty="0"/>
              <a:t>Trends 2015. Q. 36 </a:t>
            </a:r>
          </a:p>
          <a:p>
            <a:r>
              <a:rPr lang="en-US" dirty="0"/>
              <a:t>Trends 2010. Q. 19</a:t>
            </a:r>
            <a:endParaRPr lang="en-GB" dirty="0"/>
          </a:p>
        </p:txBody>
      </p:sp>
      <p:sp>
        <p:nvSpPr>
          <p:cNvPr id="6" name="TextBox 5">
            <a:extLst>
              <a:ext uri="{FF2B5EF4-FFF2-40B4-BE49-F238E27FC236}">
                <a16:creationId xmlns:a16="http://schemas.microsoft.com/office/drawing/2014/main" id="{D712CACE-4817-4F01-95BC-3217C4B5E39D}"/>
              </a:ext>
            </a:extLst>
          </p:cNvPr>
          <p:cNvSpPr txBox="1"/>
          <p:nvPr/>
        </p:nvSpPr>
        <p:spPr>
          <a:xfrm>
            <a:off x="3802718" y="3718679"/>
            <a:ext cx="8172449" cy="3139321"/>
          </a:xfrm>
          <a:prstGeom prst="rect">
            <a:avLst/>
          </a:prstGeom>
          <a:noFill/>
        </p:spPr>
        <p:txBody>
          <a:bodyPr wrap="square" rtlCol="0">
            <a:spAutoFit/>
          </a:bodyPr>
          <a:lstStyle/>
          <a:p>
            <a:pPr marL="171450" lvl="0" indent="-171450">
              <a:buFontTx/>
              <a:buChar char="-"/>
            </a:pPr>
            <a:r>
              <a:rPr lang="en-BE" dirty="0"/>
              <a:t>At least half of </a:t>
            </a:r>
            <a:r>
              <a:rPr lang="fr-BE" dirty="0"/>
              <a:t>H</a:t>
            </a:r>
            <a:r>
              <a:rPr lang="en-BE" dirty="0"/>
              <a:t>E</a:t>
            </a:r>
            <a:r>
              <a:rPr lang="fr-BE" dirty="0"/>
              <a:t>I</a:t>
            </a:r>
            <a:r>
              <a:rPr lang="en-BE" dirty="0"/>
              <a:t>s: </a:t>
            </a:r>
            <a:r>
              <a:rPr lang="fr-BE" dirty="0"/>
              <a:t>L</a:t>
            </a:r>
            <a:r>
              <a:rPr lang="en-BE" dirty="0" err="1"/>
              <a:t>Os</a:t>
            </a:r>
            <a:r>
              <a:rPr lang="en-BE" dirty="0"/>
              <a:t> have improved recognition, led to revisions of course content and assessment, improved collaboration among teachers, contributed to methodological change, and raised awareness towards learning objectives among students. </a:t>
            </a:r>
          </a:p>
          <a:p>
            <a:pPr marL="171450" lvl="0" indent="-171450">
              <a:buFontTx/>
              <a:buChar char="-"/>
            </a:pPr>
            <a:r>
              <a:rPr lang="en-BE" dirty="0"/>
              <a:t>1/3 </a:t>
            </a:r>
            <a:r>
              <a:rPr lang="fr-BE" dirty="0"/>
              <a:t>H</a:t>
            </a:r>
            <a:r>
              <a:rPr lang="en-BE" dirty="0"/>
              <a:t>E</a:t>
            </a:r>
            <a:r>
              <a:rPr lang="fr-BE" dirty="0"/>
              <a:t>I</a:t>
            </a:r>
            <a:r>
              <a:rPr lang="en-BE" dirty="0"/>
              <a:t>s still struggles with the implementation of </a:t>
            </a:r>
            <a:r>
              <a:rPr lang="fr-BE" dirty="0"/>
              <a:t>L</a:t>
            </a:r>
            <a:r>
              <a:rPr lang="en-BE" dirty="0"/>
              <a:t>O</a:t>
            </a:r>
            <a:r>
              <a:rPr lang="fr-BE" dirty="0"/>
              <a:t>s</a:t>
            </a:r>
            <a:r>
              <a:rPr lang="en-BE" dirty="0"/>
              <a:t>, 1/3 have solved them, and another 1/3 reported having never had them</a:t>
            </a:r>
            <a:r>
              <a:rPr lang="en-GB" dirty="0"/>
              <a:t>. </a:t>
            </a:r>
            <a:r>
              <a:rPr lang="en-GB" b="1" dirty="0"/>
              <a:t>Insufficient resources to support staff in implementing learning outcomes</a:t>
            </a:r>
            <a:r>
              <a:rPr lang="en-BE" b="1" dirty="0"/>
              <a:t> </a:t>
            </a:r>
            <a:r>
              <a:rPr lang="en-BE" dirty="0"/>
              <a:t>is one of the most frequently cited continuous problems (40%). </a:t>
            </a:r>
          </a:p>
          <a:p>
            <a:pPr marL="171450" lvl="0" indent="-171450">
              <a:buFontTx/>
              <a:buChar char="-"/>
              <a:defRPr/>
            </a:pPr>
            <a:r>
              <a:rPr lang="en-BE" dirty="0"/>
              <a:t>Only 7%: no measures in place to assess whether </a:t>
            </a:r>
            <a:r>
              <a:rPr lang="fr-BE" dirty="0"/>
              <a:t>L</a:t>
            </a:r>
            <a:r>
              <a:rPr lang="en-BE" dirty="0"/>
              <a:t>O</a:t>
            </a:r>
            <a:r>
              <a:rPr lang="fr-BE" dirty="0"/>
              <a:t>s</a:t>
            </a:r>
            <a:r>
              <a:rPr lang="en-BE" dirty="0"/>
              <a:t> are implemented appropriately. </a:t>
            </a:r>
            <a:r>
              <a:rPr lang="en-BE" b="1" dirty="0"/>
              <a:t>T</a:t>
            </a:r>
            <a:r>
              <a:rPr lang="en-GB" b="1" dirty="0"/>
              <a:t>he vast majority of institutions ensures adequate workload</a:t>
            </a:r>
            <a:r>
              <a:rPr lang="en-BE" b="1" dirty="0"/>
              <a:t>s</a:t>
            </a:r>
            <a:r>
              <a:rPr lang="en-GB" b="1" dirty="0"/>
              <a:t> through an interplay of mechanisms and responsibilities.</a:t>
            </a:r>
            <a:r>
              <a:rPr lang="en-GB" dirty="0"/>
              <a:t> </a:t>
            </a:r>
            <a:endParaRPr lang="fr-BE" dirty="0"/>
          </a:p>
        </p:txBody>
      </p:sp>
    </p:spTree>
    <p:extLst>
      <p:ext uri="{BB962C8B-B14F-4D97-AF65-F5344CB8AC3E}">
        <p14:creationId xmlns:p14="http://schemas.microsoft.com/office/powerpoint/2010/main" val="409903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A3244A-1B16-4563-9B7A-0305010CA3E2}"/>
              </a:ext>
            </a:extLst>
          </p:cNvPr>
          <p:cNvSpPr>
            <a:spLocks noGrp="1"/>
          </p:cNvSpPr>
          <p:nvPr>
            <p:ph sz="quarter" idx="18"/>
          </p:nvPr>
        </p:nvSpPr>
        <p:spPr/>
        <p:txBody>
          <a:bodyPr/>
          <a:lstStyle/>
          <a:p>
            <a:r>
              <a:rPr lang="en-BE" dirty="0"/>
              <a:t>A</a:t>
            </a:r>
            <a:r>
              <a:rPr lang="fr-BE" dirty="0"/>
              <a:t>n</a:t>
            </a:r>
            <a:r>
              <a:rPr lang="en-BE" dirty="0"/>
              <a:t>o</a:t>
            </a:r>
            <a:r>
              <a:rPr lang="fr-BE" dirty="0"/>
              <a:t>t</a:t>
            </a:r>
            <a:r>
              <a:rPr lang="en-BE" dirty="0"/>
              <a:t>h</a:t>
            </a:r>
            <a:r>
              <a:rPr lang="fr-BE" dirty="0"/>
              <a:t>e</a:t>
            </a:r>
            <a:r>
              <a:rPr lang="en-BE" dirty="0"/>
              <a:t>r </a:t>
            </a:r>
            <a:r>
              <a:rPr lang="fr-BE" dirty="0"/>
              <a:t>e</a:t>
            </a:r>
            <a:r>
              <a:rPr lang="en-BE" dirty="0"/>
              <a:t>x</a:t>
            </a:r>
            <a:r>
              <a:rPr lang="fr-BE" dirty="0"/>
              <a:t>a</a:t>
            </a:r>
            <a:r>
              <a:rPr lang="en-BE" dirty="0"/>
              <a:t>m</a:t>
            </a:r>
            <a:r>
              <a:rPr lang="fr-BE" dirty="0"/>
              <a:t>p</a:t>
            </a:r>
            <a:r>
              <a:rPr lang="en-BE" dirty="0"/>
              <a:t>l</a:t>
            </a:r>
            <a:r>
              <a:rPr lang="fr-BE" dirty="0"/>
              <a:t>e</a:t>
            </a:r>
            <a:r>
              <a:rPr lang="en-BE" dirty="0"/>
              <a:t> </a:t>
            </a:r>
            <a:r>
              <a:rPr lang="fr-BE" dirty="0"/>
              <a:t>o</a:t>
            </a:r>
            <a:r>
              <a:rPr lang="en-BE" dirty="0"/>
              <a:t>f </a:t>
            </a:r>
            <a:r>
              <a:rPr lang="fr-BE" dirty="0"/>
              <a:t>w</a:t>
            </a:r>
            <a:r>
              <a:rPr lang="en-BE" dirty="0"/>
              <a:t>o</a:t>
            </a:r>
            <a:r>
              <a:rPr lang="fr-BE" dirty="0"/>
              <a:t>r</a:t>
            </a:r>
            <a:r>
              <a:rPr lang="en-BE" dirty="0"/>
              <a:t>k</a:t>
            </a:r>
            <a:r>
              <a:rPr lang="fr-BE" dirty="0"/>
              <a:t>i</a:t>
            </a:r>
            <a:r>
              <a:rPr lang="en-BE" dirty="0"/>
              <a:t>n</a:t>
            </a:r>
            <a:r>
              <a:rPr lang="fr-BE" dirty="0"/>
              <a:t>g</a:t>
            </a:r>
            <a:r>
              <a:rPr lang="en-BE" dirty="0"/>
              <a:t> </a:t>
            </a:r>
            <a:r>
              <a:rPr lang="fr-BE" dirty="0"/>
              <a:t>w</a:t>
            </a:r>
            <a:r>
              <a:rPr lang="en-BE" dirty="0"/>
              <a:t>i</a:t>
            </a:r>
            <a:r>
              <a:rPr lang="fr-BE" dirty="0"/>
              <a:t>t</a:t>
            </a:r>
            <a:r>
              <a:rPr lang="en-BE" dirty="0"/>
              <a:t>h </a:t>
            </a:r>
            <a:r>
              <a:rPr lang="fr-BE" dirty="0"/>
              <a:t>a</a:t>
            </a:r>
            <a:r>
              <a:rPr lang="en-BE" dirty="0"/>
              <a:t> </a:t>
            </a:r>
            <a:r>
              <a:rPr lang="fr-BE" dirty="0"/>
              <a:t>N</a:t>
            </a:r>
            <a:r>
              <a:rPr lang="en-BE" dirty="0"/>
              <a:t>QF:</a:t>
            </a:r>
          </a:p>
          <a:p>
            <a:endParaRPr lang="en-BE" dirty="0"/>
          </a:p>
          <a:p>
            <a:r>
              <a:rPr lang="en-BE" dirty="0"/>
              <a:t>Ireland (3)</a:t>
            </a:r>
            <a:endParaRPr lang="fr-BE" dirty="0"/>
          </a:p>
        </p:txBody>
      </p:sp>
      <p:sp>
        <p:nvSpPr>
          <p:cNvPr id="4" name="Slide Number Placeholder 3">
            <a:extLst>
              <a:ext uri="{FF2B5EF4-FFF2-40B4-BE49-F238E27FC236}">
                <a16:creationId xmlns:a16="http://schemas.microsoft.com/office/drawing/2014/main" id="{0DF93761-E7DC-441E-B93B-1B949D6E9288}"/>
              </a:ext>
            </a:extLst>
          </p:cNvPr>
          <p:cNvSpPr>
            <a:spLocks noGrp="1"/>
          </p:cNvSpPr>
          <p:nvPr>
            <p:ph type="sldNum" sz="quarter" idx="22"/>
          </p:nvPr>
        </p:nvSpPr>
        <p:spPr/>
        <p:txBody>
          <a:bodyPr/>
          <a:lstStyle/>
          <a:p>
            <a:fld id="{B15F1DB1-D9C2-1046-8BE7-EC5E2F9F1FD0}" type="slidenum">
              <a:rPr lang="en-US" smtClean="0"/>
              <a:pPr/>
              <a:t>13</a:t>
            </a:fld>
            <a:endParaRPr lang="en-US" dirty="0"/>
          </a:p>
        </p:txBody>
      </p:sp>
      <p:sp>
        <p:nvSpPr>
          <p:cNvPr id="6" name="Content Placeholder 5">
            <a:extLst>
              <a:ext uri="{FF2B5EF4-FFF2-40B4-BE49-F238E27FC236}">
                <a16:creationId xmlns:a16="http://schemas.microsoft.com/office/drawing/2014/main" id="{EAA8E0E5-DB24-4D1F-8BC6-1AD1F06739AE}"/>
              </a:ext>
            </a:extLst>
          </p:cNvPr>
          <p:cNvSpPr>
            <a:spLocks noGrp="1"/>
          </p:cNvSpPr>
          <p:nvPr>
            <p:ph sz="quarter" idx="24"/>
          </p:nvPr>
        </p:nvSpPr>
        <p:spPr>
          <a:xfrm>
            <a:off x="4049486" y="1045029"/>
            <a:ext cx="7734527" cy="5290457"/>
          </a:xfrm>
        </p:spPr>
        <p:txBody>
          <a:bodyPr>
            <a:normAutofit/>
          </a:bodyPr>
          <a:lstStyle/>
          <a:p>
            <a:endParaRPr lang="en-BE" dirty="0"/>
          </a:p>
          <a:p>
            <a:r>
              <a:rPr lang="fr-BE" sz="2400" dirty="0"/>
              <a:t>N</a:t>
            </a:r>
            <a:r>
              <a:rPr lang="en-BE" sz="2400" dirty="0"/>
              <a:t>Q</a:t>
            </a:r>
            <a:r>
              <a:rPr lang="fr-BE" sz="2400" dirty="0"/>
              <a:t>F</a:t>
            </a:r>
            <a:r>
              <a:rPr lang="en-BE" sz="2400" dirty="0"/>
              <a:t> = </a:t>
            </a:r>
            <a:r>
              <a:rPr lang="fr-BE" sz="2400" dirty="0"/>
              <a:t>a</a:t>
            </a:r>
            <a:r>
              <a:rPr lang="en-BE" sz="2400" dirty="0"/>
              <a:t> communication tool</a:t>
            </a:r>
          </a:p>
          <a:p>
            <a:pPr marL="342900" indent="-342900">
              <a:buFont typeface="Wingdings" panose="05000000000000000000" pitchFamily="2" charset="2"/>
              <a:buChar char="§"/>
            </a:pPr>
            <a:r>
              <a:rPr lang="en-BE" sz="2400" b="0" dirty="0"/>
              <a:t>There should be enough knowledge about this, but allows most of all a </a:t>
            </a:r>
            <a:r>
              <a:rPr lang="fr-BE" sz="2400" b="0" dirty="0" err="1"/>
              <a:t>negotiation</a:t>
            </a:r>
            <a:r>
              <a:rPr lang="en-BE" sz="2400" b="0" dirty="0"/>
              <a:t>/discussion</a:t>
            </a:r>
          </a:p>
          <a:p>
            <a:pPr marL="342900" indent="-342900">
              <a:buFont typeface="Wingdings" panose="05000000000000000000" pitchFamily="2" charset="2"/>
              <a:buChar char="§"/>
            </a:pPr>
            <a:r>
              <a:rPr lang="fr-BE" sz="2400" b="0" dirty="0"/>
              <a:t>N</a:t>
            </a:r>
            <a:r>
              <a:rPr lang="en-BE" sz="2400" b="0" dirty="0"/>
              <a:t>o</a:t>
            </a:r>
            <a:r>
              <a:rPr lang="fr-BE" sz="2400" b="0" dirty="0"/>
              <a:t>t</a:t>
            </a:r>
            <a:r>
              <a:rPr lang="en-BE" sz="2400" b="0" dirty="0"/>
              <a:t> a norm-setting </a:t>
            </a:r>
            <a:r>
              <a:rPr lang="en-BE" sz="2400" b="0" dirty="0" err="1"/>
              <a:t>rubrik</a:t>
            </a:r>
            <a:r>
              <a:rPr lang="en-BE" sz="2400" b="0" dirty="0"/>
              <a:t> or a threshold, but a criteria for reference, </a:t>
            </a:r>
            <a:r>
              <a:rPr lang="fr-BE" sz="2400" b="0" dirty="0"/>
              <a:t>w</a:t>
            </a:r>
            <a:r>
              <a:rPr lang="en-BE" sz="2400" b="0" dirty="0"/>
              <a:t>i</a:t>
            </a:r>
            <a:r>
              <a:rPr lang="fr-BE" sz="2400" b="0" dirty="0"/>
              <a:t>t</a:t>
            </a:r>
            <a:r>
              <a:rPr lang="en-BE" sz="2400" b="0" dirty="0"/>
              <a:t>h flexibility needed (</a:t>
            </a:r>
            <a:r>
              <a:rPr lang="fr-BE" sz="2400" b="0" dirty="0"/>
              <a:t>s</a:t>
            </a:r>
            <a:r>
              <a:rPr lang="en-BE" sz="2400" b="0" dirty="0"/>
              <a:t>t</a:t>
            </a:r>
            <a:r>
              <a:rPr lang="fr-BE" sz="2400" b="0" dirty="0"/>
              <a:t>u</a:t>
            </a:r>
            <a:r>
              <a:rPr lang="en-BE" sz="2400" b="0" dirty="0"/>
              <a:t>d</a:t>
            </a:r>
            <a:r>
              <a:rPr lang="fr-BE" sz="2400" b="0" dirty="0"/>
              <a:t>e</a:t>
            </a:r>
            <a:r>
              <a:rPr lang="en-BE" sz="2400" b="0" dirty="0"/>
              <a:t>n</a:t>
            </a:r>
            <a:r>
              <a:rPr lang="fr-BE" sz="2400" b="0" dirty="0"/>
              <a:t>t</a:t>
            </a:r>
            <a:r>
              <a:rPr lang="en-BE" sz="2400" b="0" dirty="0"/>
              <a:t>s): </a:t>
            </a:r>
            <a:r>
              <a:rPr lang="fr-BE" sz="2400" b="0" dirty="0"/>
              <a:t>a</a:t>
            </a:r>
            <a:r>
              <a:rPr lang="en-BE" sz="2400" b="0" dirty="0"/>
              <a:t> </a:t>
            </a:r>
            <a:r>
              <a:rPr lang="fr-BE" sz="2400" b="0" dirty="0"/>
              <a:t>l</a:t>
            </a:r>
            <a:r>
              <a:rPr lang="en-BE" sz="2400" b="0" dirty="0"/>
              <a:t>o</a:t>
            </a:r>
            <a:r>
              <a:rPr lang="fr-BE" sz="2400" b="0" dirty="0"/>
              <a:t>t</a:t>
            </a:r>
            <a:r>
              <a:rPr lang="en-BE" sz="2400" b="0" dirty="0"/>
              <a:t> </a:t>
            </a:r>
            <a:r>
              <a:rPr lang="fr-BE" sz="2400" b="0" dirty="0"/>
              <a:t>o</a:t>
            </a:r>
            <a:r>
              <a:rPr lang="en-BE" sz="2400" b="0" dirty="0"/>
              <a:t>f </a:t>
            </a:r>
            <a:r>
              <a:rPr lang="fr-BE" sz="2400" b="0" dirty="0"/>
              <a:t>w</a:t>
            </a:r>
            <a:r>
              <a:rPr lang="en-BE" sz="2400" b="0" dirty="0"/>
              <a:t>o</a:t>
            </a:r>
            <a:r>
              <a:rPr lang="fr-BE" sz="2400" b="0" dirty="0"/>
              <a:t>r</a:t>
            </a:r>
            <a:r>
              <a:rPr lang="en-BE" sz="2400" b="0" dirty="0"/>
              <a:t>k </a:t>
            </a:r>
            <a:r>
              <a:rPr lang="fr-BE" sz="2400" b="0" dirty="0"/>
              <a:t>t</a:t>
            </a:r>
            <a:r>
              <a:rPr lang="en-BE" sz="2400" b="0" dirty="0"/>
              <a:t>o </a:t>
            </a:r>
            <a:r>
              <a:rPr lang="fr-BE" sz="2400" b="0" dirty="0"/>
              <a:t>b</a:t>
            </a:r>
            <a:r>
              <a:rPr lang="en-BE" sz="2400" b="0" dirty="0"/>
              <a:t>e </a:t>
            </a:r>
            <a:r>
              <a:rPr lang="fr-BE" sz="2400" b="0" dirty="0"/>
              <a:t>d</a:t>
            </a:r>
            <a:r>
              <a:rPr lang="en-BE" sz="2400" b="0" dirty="0"/>
              <a:t>o</a:t>
            </a:r>
            <a:r>
              <a:rPr lang="fr-BE" sz="2400" b="0" dirty="0"/>
              <a:t>n</a:t>
            </a:r>
            <a:r>
              <a:rPr lang="en-BE" sz="2400" b="0" dirty="0"/>
              <a:t>e </a:t>
            </a:r>
            <a:r>
              <a:rPr lang="fr-BE" sz="2400" b="0" dirty="0"/>
              <a:t>i</a:t>
            </a:r>
            <a:r>
              <a:rPr lang="en-BE" sz="2400" b="0" dirty="0"/>
              <a:t>n </a:t>
            </a:r>
            <a:r>
              <a:rPr lang="fr-BE" sz="2400" b="0" dirty="0"/>
              <a:t>w</a:t>
            </a:r>
            <a:r>
              <a:rPr lang="en-BE" sz="2400" b="0" dirty="0"/>
              <a:t>o</a:t>
            </a:r>
            <a:r>
              <a:rPr lang="fr-BE" sz="2400" b="0" dirty="0"/>
              <a:t>r</a:t>
            </a:r>
            <a:r>
              <a:rPr lang="en-BE" sz="2400" b="0" dirty="0"/>
              <a:t>k</a:t>
            </a:r>
            <a:r>
              <a:rPr lang="fr-BE" sz="2400" b="0" dirty="0"/>
              <a:t>i</a:t>
            </a:r>
            <a:r>
              <a:rPr lang="en-BE" sz="2400" b="0" dirty="0"/>
              <a:t>n</a:t>
            </a:r>
            <a:r>
              <a:rPr lang="fr-BE" sz="2400" b="0" dirty="0"/>
              <a:t>g</a:t>
            </a:r>
            <a:r>
              <a:rPr lang="en-BE" sz="2400" b="0" dirty="0"/>
              <a:t> </a:t>
            </a:r>
            <a:r>
              <a:rPr lang="fr-BE" sz="2400" b="0" dirty="0"/>
              <a:t>o</a:t>
            </a:r>
            <a:r>
              <a:rPr lang="en-BE" sz="2400" b="0" dirty="0"/>
              <a:t>u</a:t>
            </a:r>
            <a:r>
              <a:rPr lang="fr-BE" sz="2400" b="0" dirty="0"/>
              <a:t>t</a:t>
            </a:r>
            <a:r>
              <a:rPr lang="en-BE" sz="2400" b="0" dirty="0"/>
              <a:t> </a:t>
            </a:r>
            <a:r>
              <a:rPr lang="fr-BE" sz="2400" b="0" dirty="0"/>
              <a:t>a</a:t>
            </a:r>
            <a:r>
              <a:rPr lang="en-BE" sz="2400" b="0" dirty="0"/>
              <a:t>s</a:t>
            </a:r>
            <a:r>
              <a:rPr lang="fr-BE" sz="2400" b="0" dirty="0"/>
              <a:t>s</a:t>
            </a:r>
            <a:r>
              <a:rPr lang="en-BE" sz="2400" b="0" dirty="0"/>
              <a:t>e</a:t>
            </a:r>
            <a:r>
              <a:rPr lang="fr-BE" sz="2400" b="0" dirty="0"/>
              <a:t>s</a:t>
            </a:r>
            <a:r>
              <a:rPr lang="en-BE" sz="2400" b="0" dirty="0"/>
              <a:t>s</a:t>
            </a:r>
            <a:r>
              <a:rPr lang="fr-BE" sz="2400" b="0" dirty="0"/>
              <a:t>m</a:t>
            </a:r>
            <a:r>
              <a:rPr lang="en-BE" sz="2400" b="0" dirty="0"/>
              <a:t>e</a:t>
            </a:r>
            <a:r>
              <a:rPr lang="fr-BE" sz="2400" b="0" dirty="0"/>
              <a:t>n</a:t>
            </a:r>
            <a:r>
              <a:rPr lang="en-BE" sz="2400" b="0" dirty="0"/>
              <a:t>t </a:t>
            </a:r>
            <a:r>
              <a:rPr lang="fr-BE" sz="2400" b="0" dirty="0"/>
              <a:t>a</a:t>
            </a:r>
            <a:r>
              <a:rPr lang="en-BE" sz="2400" b="0" dirty="0"/>
              <a:t>n</a:t>
            </a:r>
            <a:r>
              <a:rPr lang="fr-BE" sz="2400" b="0" dirty="0"/>
              <a:t>d</a:t>
            </a:r>
            <a:r>
              <a:rPr lang="en-BE" sz="2400" b="0" dirty="0"/>
              <a:t> </a:t>
            </a:r>
            <a:r>
              <a:rPr lang="fr-BE" sz="2400" b="0" dirty="0"/>
              <a:t>r</a:t>
            </a:r>
            <a:r>
              <a:rPr lang="en-BE" sz="2400" b="0" dirty="0"/>
              <a:t>u</a:t>
            </a:r>
            <a:r>
              <a:rPr lang="fr-BE" sz="2400" b="0" dirty="0"/>
              <a:t>b</a:t>
            </a:r>
            <a:r>
              <a:rPr lang="en-BE" sz="2400" b="0" dirty="0"/>
              <a:t>r</a:t>
            </a:r>
            <a:r>
              <a:rPr lang="fr-BE" sz="2400" b="0" dirty="0"/>
              <a:t>i</a:t>
            </a:r>
            <a:r>
              <a:rPr lang="en-BE" sz="2400" b="0" dirty="0"/>
              <a:t>c</a:t>
            </a:r>
            <a:r>
              <a:rPr lang="fr-BE" sz="2400" b="0" dirty="0"/>
              <a:t>s</a:t>
            </a:r>
            <a:r>
              <a:rPr lang="en-BE" sz="2400" b="0" dirty="0"/>
              <a:t> </a:t>
            </a:r>
            <a:r>
              <a:rPr lang="fr-BE" sz="2400" b="0" dirty="0"/>
              <a:t>s</a:t>
            </a:r>
            <a:r>
              <a:rPr lang="en-BE" sz="2400" b="0" dirty="0"/>
              <a:t>o </a:t>
            </a:r>
            <a:r>
              <a:rPr lang="fr-BE" sz="2400" b="0" dirty="0"/>
              <a:t>t</a:t>
            </a:r>
            <a:r>
              <a:rPr lang="en-BE" sz="2400" b="0" dirty="0"/>
              <a:t>h</a:t>
            </a:r>
            <a:r>
              <a:rPr lang="fr-BE" sz="2400" b="0" dirty="0"/>
              <a:t>a</a:t>
            </a:r>
            <a:r>
              <a:rPr lang="en-BE" sz="2400" b="0" dirty="0"/>
              <a:t>t </a:t>
            </a:r>
            <a:r>
              <a:rPr lang="fr-BE" sz="2400" b="0" dirty="0"/>
              <a:t>i</a:t>
            </a:r>
            <a:r>
              <a:rPr lang="en-BE" sz="2400" b="0" dirty="0"/>
              <a:t>t </a:t>
            </a:r>
            <a:r>
              <a:rPr lang="fr-BE" sz="2400" b="0" dirty="0"/>
              <a:t>w</a:t>
            </a:r>
            <a:r>
              <a:rPr lang="en-BE" sz="2400" b="0" dirty="0"/>
              <a:t>o</a:t>
            </a:r>
            <a:r>
              <a:rPr lang="fr-BE" sz="2400" b="0" dirty="0"/>
              <a:t>r</a:t>
            </a:r>
            <a:r>
              <a:rPr lang="en-BE" sz="2400" b="0" dirty="0"/>
              <a:t>k</a:t>
            </a:r>
            <a:r>
              <a:rPr lang="fr-BE" sz="2400" b="0" dirty="0"/>
              <a:t>s</a:t>
            </a:r>
            <a:r>
              <a:rPr lang="en-BE" sz="2400" b="0" dirty="0"/>
              <a:t> </a:t>
            </a:r>
            <a:r>
              <a:rPr lang="fr-BE" sz="2400" b="0" dirty="0"/>
              <a:t>f</a:t>
            </a:r>
            <a:r>
              <a:rPr lang="en-BE" sz="2400" b="0" dirty="0"/>
              <a:t>o</a:t>
            </a:r>
            <a:r>
              <a:rPr lang="fr-BE" sz="2400" b="0" dirty="0"/>
              <a:t>r</a:t>
            </a:r>
            <a:r>
              <a:rPr lang="en-BE" sz="2400" b="0" dirty="0"/>
              <a:t> </a:t>
            </a:r>
            <a:r>
              <a:rPr lang="fr-BE" sz="2400" b="0" dirty="0"/>
              <a:t>a</a:t>
            </a:r>
            <a:r>
              <a:rPr lang="en-BE" sz="2400" b="0" dirty="0"/>
              <a:t>l</a:t>
            </a:r>
            <a:r>
              <a:rPr lang="fr-BE" sz="2400" b="0" dirty="0"/>
              <a:t>l</a:t>
            </a:r>
            <a:r>
              <a:rPr lang="en-BE" sz="2400" b="0" dirty="0"/>
              <a:t> </a:t>
            </a:r>
            <a:r>
              <a:rPr lang="fr-BE" sz="2400" b="0" dirty="0"/>
              <a:t>s</a:t>
            </a:r>
            <a:r>
              <a:rPr lang="en-BE" sz="2400" b="0" dirty="0"/>
              <a:t>t</a:t>
            </a:r>
            <a:r>
              <a:rPr lang="fr-BE" sz="2400" b="0" dirty="0"/>
              <a:t>u</a:t>
            </a:r>
            <a:r>
              <a:rPr lang="en-BE" sz="2400" b="0" dirty="0"/>
              <a:t>d</a:t>
            </a:r>
            <a:r>
              <a:rPr lang="fr-BE" sz="2400" b="0" dirty="0"/>
              <a:t>e</a:t>
            </a:r>
            <a:r>
              <a:rPr lang="en-BE" sz="2400" b="0" dirty="0"/>
              <a:t>n</a:t>
            </a:r>
            <a:r>
              <a:rPr lang="fr-BE" sz="2400" b="0" dirty="0"/>
              <a:t>t</a:t>
            </a:r>
            <a:r>
              <a:rPr lang="en-BE" sz="2400" b="0" dirty="0"/>
              <a:t>s</a:t>
            </a:r>
            <a:endParaRPr lang="fr-BE" sz="2400" b="0" dirty="0"/>
          </a:p>
        </p:txBody>
      </p:sp>
      <p:sp>
        <p:nvSpPr>
          <p:cNvPr id="7" name="Text Placeholder 4">
            <a:extLst>
              <a:ext uri="{FF2B5EF4-FFF2-40B4-BE49-F238E27FC236}">
                <a16:creationId xmlns:a16="http://schemas.microsoft.com/office/drawing/2014/main" id="{C64CFB92-CD13-4C06-8F49-1D17393968DF}"/>
              </a:ext>
            </a:extLst>
          </p:cNvPr>
          <p:cNvSpPr>
            <a:spLocks noGrp="1"/>
          </p:cNvSpPr>
          <p:nvPr>
            <p:ph type="body" sz="quarter" idx="23"/>
          </p:nvPr>
        </p:nvSpPr>
        <p:spPr>
          <a:xfrm>
            <a:off x="779464" y="5268912"/>
            <a:ext cx="2656068" cy="1066573"/>
          </a:xfrm>
        </p:spPr>
        <p:txBody>
          <a:bodyPr/>
          <a:lstStyle/>
          <a:p>
            <a:r>
              <a:rPr lang="en-BE" dirty="0"/>
              <a:t>S</a:t>
            </a:r>
            <a:r>
              <a:rPr lang="fr-BE" dirty="0"/>
              <a:t>o</a:t>
            </a:r>
            <a:r>
              <a:rPr lang="en-BE" dirty="0"/>
              <a:t>u</a:t>
            </a:r>
            <a:r>
              <a:rPr lang="fr-BE" dirty="0"/>
              <a:t>r</a:t>
            </a:r>
            <a:r>
              <a:rPr lang="en-BE" dirty="0"/>
              <a:t>c</a:t>
            </a:r>
            <a:r>
              <a:rPr lang="fr-BE" dirty="0"/>
              <a:t>e</a:t>
            </a:r>
            <a:r>
              <a:rPr lang="en-BE" dirty="0"/>
              <a:t>:</a:t>
            </a:r>
          </a:p>
          <a:p>
            <a:r>
              <a:rPr lang="en-BE" dirty="0"/>
              <a:t>Interview with C. O’Mahony (CIRTL), University College Cork</a:t>
            </a:r>
            <a:endParaRPr lang="fr-BE" dirty="0"/>
          </a:p>
        </p:txBody>
      </p:sp>
    </p:spTree>
    <p:extLst>
      <p:ext uri="{BB962C8B-B14F-4D97-AF65-F5344CB8AC3E}">
        <p14:creationId xmlns:p14="http://schemas.microsoft.com/office/powerpoint/2010/main" val="3102891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220401-7F83-441B-9261-E20532937A9B}"/>
              </a:ext>
            </a:extLst>
          </p:cNvPr>
          <p:cNvSpPr>
            <a:spLocks noGrp="1"/>
          </p:cNvSpPr>
          <p:nvPr>
            <p:ph sz="quarter" idx="18"/>
          </p:nvPr>
        </p:nvSpPr>
        <p:spPr>
          <a:xfrm>
            <a:off x="779687" y="1567792"/>
            <a:ext cx="2980075" cy="3031898"/>
          </a:xfrm>
        </p:spPr>
        <p:txBody>
          <a:bodyPr/>
          <a:lstStyle/>
          <a:p>
            <a:r>
              <a:rPr lang="en-BE" b="1" dirty="0">
                <a:latin typeface="+mn-lt"/>
              </a:rPr>
              <a:t>P</a:t>
            </a:r>
            <a:r>
              <a:rPr lang="fr-BE" b="1" dirty="0">
                <a:latin typeface="+mn-lt"/>
              </a:rPr>
              <a:t>o</a:t>
            </a:r>
            <a:r>
              <a:rPr lang="en-BE" b="1" dirty="0">
                <a:latin typeface="+mn-lt"/>
              </a:rPr>
              <a:t>i</a:t>
            </a:r>
            <a:r>
              <a:rPr lang="fr-BE" b="1" dirty="0">
                <a:latin typeface="+mn-lt"/>
              </a:rPr>
              <a:t>n</a:t>
            </a:r>
            <a:r>
              <a:rPr lang="en-BE" b="1" dirty="0">
                <a:latin typeface="+mn-lt"/>
              </a:rPr>
              <a:t>t</a:t>
            </a:r>
            <a:r>
              <a:rPr lang="fr-BE" b="1" dirty="0">
                <a:latin typeface="+mn-lt"/>
              </a:rPr>
              <a:t>s</a:t>
            </a:r>
            <a:r>
              <a:rPr lang="en-BE" b="1" dirty="0">
                <a:latin typeface="+mn-lt"/>
              </a:rPr>
              <a:t> </a:t>
            </a:r>
            <a:r>
              <a:rPr lang="fr-BE" b="1" dirty="0">
                <a:latin typeface="+mn-lt"/>
              </a:rPr>
              <a:t>o</a:t>
            </a:r>
            <a:r>
              <a:rPr lang="en-BE" b="1" dirty="0">
                <a:latin typeface="+mn-lt"/>
              </a:rPr>
              <a:t>f </a:t>
            </a:r>
            <a:r>
              <a:rPr lang="fr-BE" b="1" dirty="0">
                <a:latin typeface="+mn-lt"/>
              </a:rPr>
              <a:t>d</a:t>
            </a:r>
            <a:r>
              <a:rPr lang="en-BE" b="1" dirty="0" err="1">
                <a:latin typeface="+mn-lt"/>
              </a:rPr>
              <a:t>eparture</a:t>
            </a:r>
            <a:r>
              <a:rPr lang="en-BE" b="1" dirty="0">
                <a:latin typeface="+mn-lt"/>
              </a:rPr>
              <a:t> for successful </a:t>
            </a:r>
            <a:r>
              <a:rPr lang="en-BE" b="1" dirty="0" err="1">
                <a:latin typeface="+mn-lt"/>
              </a:rPr>
              <a:t>NQFs</a:t>
            </a:r>
            <a:endParaRPr lang="fr-BE" b="1" dirty="0">
              <a:latin typeface="+mn-lt"/>
            </a:endParaRPr>
          </a:p>
        </p:txBody>
      </p:sp>
      <p:sp>
        <p:nvSpPr>
          <p:cNvPr id="4" name="Content Placeholder 3">
            <a:extLst>
              <a:ext uri="{FF2B5EF4-FFF2-40B4-BE49-F238E27FC236}">
                <a16:creationId xmlns:a16="http://schemas.microsoft.com/office/drawing/2014/main" id="{1AAB2C5D-1D3E-45CE-ADA3-0BCAFF916A94}"/>
              </a:ext>
            </a:extLst>
          </p:cNvPr>
          <p:cNvSpPr>
            <a:spLocks noGrp="1"/>
          </p:cNvSpPr>
          <p:nvPr>
            <p:ph sz="quarter" idx="19"/>
          </p:nvPr>
        </p:nvSpPr>
        <p:spPr>
          <a:xfrm>
            <a:off x="4072719" y="1165860"/>
            <a:ext cx="7339593" cy="5313317"/>
          </a:xfrm>
        </p:spPr>
        <p:txBody>
          <a:bodyPr>
            <a:normAutofit/>
          </a:bodyPr>
          <a:lstStyle/>
          <a:p>
            <a:pPr marL="342900" indent="-342900" algn="just">
              <a:buFont typeface="Wingdings" panose="05000000000000000000" pitchFamily="2" charset="2"/>
              <a:buChar char="§"/>
            </a:pPr>
            <a:r>
              <a:rPr lang="en-BE" dirty="0">
                <a:solidFill>
                  <a:srgbClr val="002060"/>
                </a:solidFill>
                <a:latin typeface="+mn-lt"/>
              </a:rPr>
              <a:t>A</a:t>
            </a:r>
            <a:r>
              <a:rPr lang="fr-BE" dirty="0">
                <a:solidFill>
                  <a:srgbClr val="002060"/>
                </a:solidFill>
                <a:latin typeface="+mn-lt"/>
              </a:rPr>
              <a:t>i</a:t>
            </a:r>
            <a:r>
              <a:rPr lang="en-BE" dirty="0">
                <a:solidFill>
                  <a:srgbClr val="002060"/>
                </a:solidFill>
                <a:latin typeface="+mn-lt"/>
              </a:rPr>
              <a:t>m </a:t>
            </a:r>
            <a:r>
              <a:rPr lang="fr-BE" dirty="0">
                <a:solidFill>
                  <a:srgbClr val="002060"/>
                </a:solidFill>
                <a:latin typeface="+mn-lt"/>
              </a:rPr>
              <a:t>t</a:t>
            </a:r>
            <a:r>
              <a:rPr lang="en-BE" dirty="0">
                <a:solidFill>
                  <a:srgbClr val="002060"/>
                </a:solidFill>
                <a:latin typeface="+mn-lt"/>
              </a:rPr>
              <a:t>o </a:t>
            </a:r>
            <a:r>
              <a:rPr lang="fr-BE" dirty="0">
                <a:solidFill>
                  <a:srgbClr val="002060"/>
                </a:solidFill>
                <a:latin typeface="+mn-lt"/>
              </a:rPr>
              <a:t>a</a:t>
            </a:r>
            <a:r>
              <a:rPr lang="en-BE" dirty="0">
                <a:solidFill>
                  <a:srgbClr val="002060"/>
                </a:solidFill>
                <a:latin typeface="+mn-lt"/>
              </a:rPr>
              <a:t> c</a:t>
            </a:r>
            <a:r>
              <a:rPr lang="en-GB" dirty="0" err="1">
                <a:solidFill>
                  <a:srgbClr val="002060"/>
                </a:solidFill>
                <a:latin typeface="+mn-lt"/>
              </a:rPr>
              <a:t>omprehensive</a:t>
            </a:r>
            <a:r>
              <a:rPr lang="en-GB" dirty="0">
                <a:solidFill>
                  <a:srgbClr val="002060"/>
                </a:solidFill>
                <a:latin typeface="+mn-lt"/>
              </a:rPr>
              <a:t> framework </a:t>
            </a:r>
            <a:r>
              <a:rPr lang="en-BE" b="0" dirty="0">
                <a:solidFill>
                  <a:srgbClr val="002060"/>
                </a:solidFill>
                <a:latin typeface="+mn-lt"/>
              </a:rPr>
              <a:t>t</a:t>
            </a:r>
            <a:r>
              <a:rPr lang="fr-BE" b="0" dirty="0">
                <a:solidFill>
                  <a:srgbClr val="002060"/>
                </a:solidFill>
                <a:latin typeface="+mn-lt"/>
              </a:rPr>
              <a:t>h</a:t>
            </a:r>
            <a:r>
              <a:rPr lang="en-BE" b="0" dirty="0">
                <a:solidFill>
                  <a:srgbClr val="002060"/>
                </a:solidFill>
                <a:latin typeface="+mn-lt"/>
              </a:rPr>
              <a:t>a</a:t>
            </a:r>
            <a:r>
              <a:rPr lang="fr-BE" b="0" dirty="0">
                <a:solidFill>
                  <a:srgbClr val="002060"/>
                </a:solidFill>
                <a:latin typeface="+mn-lt"/>
              </a:rPr>
              <a:t>t</a:t>
            </a:r>
            <a:r>
              <a:rPr lang="en-GB" b="0" dirty="0">
                <a:solidFill>
                  <a:srgbClr val="002060"/>
                </a:solidFill>
                <a:latin typeface="+mn-lt"/>
              </a:rPr>
              <a:t> include all types of qualifications – regardless of provider </a:t>
            </a:r>
          </a:p>
          <a:p>
            <a:pPr marL="342900" indent="-342900" algn="just">
              <a:buFont typeface="Wingdings" panose="05000000000000000000" pitchFamily="2" charset="2"/>
              <a:buChar char="§"/>
            </a:pPr>
            <a:r>
              <a:rPr lang="en-BE" b="0" dirty="0">
                <a:solidFill>
                  <a:srgbClr val="002060"/>
                </a:solidFill>
                <a:latin typeface="+mn-lt"/>
              </a:rPr>
              <a:t>A </a:t>
            </a:r>
            <a:r>
              <a:rPr lang="fr-BE" b="0" dirty="0">
                <a:solidFill>
                  <a:srgbClr val="002060"/>
                </a:solidFill>
                <a:latin typeface="+mn-lt"/>
              </a:rPr>
              <a:t>d</a:t>
            </a:r>
            <a:r>
              <a:rPr lang="en-BE" b="0" dirty="0">
                <a:solidFill>
                  <a:srgbClr val="002060"/>
                </a:solidFill>
                <a:latin typeface="+mn-lt"/>
              </a:rPr>
              <a:t>e</a:t>
            </a:r>
            <a:r>
              <a:rPr lang="fr-BE" b="0" dirty="0">
                <a:solidFill>
                  <a:srgbClr val="002060"/>
                </a:solidFill>
                <a:latin typeface="+mn-lt"/>
              </a:rPr>
              <a:t>v</a:t>
            </a:r>
            <a:r>
              <a:rPr lang="en-BE" b="0" dirty="0">
                <a:solidFill>
                  <a:srgbClr val="002060"/>
                </a:solidFill>
                <a:latin typeface="+mn-lt"/>
              </a:rPr>
              <a:t>e</a:t>
            </a:r>
            <a:r>
              <a:rPr lang="fr-BE" b="0" dirty="0">
                <a:solidFill>
                  <a:srgbClr val="002060"/>
                </a:solidFill>
                <a:latin typeface="+mn-lt"/>
              </a:rPr>
              <a:t>l</a:t>
            </a:r>
            <a:r>
              <a:rPr lang="en-BE" b="0" dirty="0">
                <a:solidFill>
                  <a:srgbClr val="002060"/>
                </a:solidFill>
                <a:latin typeface="+mn-lt"/>
              </a:rPr>
              <a:t>o</a:t>
            </a:r>
            <a:r>
              <a:rPr lang="fr-BE" b="0" dirty="0">
                <a:solidFill>
                  <a:srgbClr val="002060"/>
                </a:solidFill>
                <a:latin typeface="+mn-lt"/>
              </a:rPr>
              <a:t>p</a:t>
            </a:r>
            <a:r>
              <a:rPr lang="en-BE" b="0" dirty="0">
                <a:solidFill>
                  <a:srgbClr val="002060"/>
                </a:solidFill>
                <a:latin typeface="+mn-lt"/>
              </a:rPr>
              <a:t>m</a:t>
            </a:r>
            <a:r>
              <a:rPr lang="fr-BE" b="0" dirty="0">
                <a:solidFill>
                  <a:srgbClr val="002060"/>
                </a:solidFill>
                <a:latin typeface="+mn-lt"/>
              </a:rPr>
              <a:t>e</a:t>
            </a:r>
            <a:r>
              <a:rPr lang="en-BE" b="0" dirty="0">
                <a:solidFill>
                  <a:srgbClr val="002060"/>
                </a:solidFill>
                <a:latin typeface="+mn-lt"/>
              </a:rPr>
              <a:t>n</a:t>
            </a:r>
            <a:r>
              <a:rPr lang="fr-BE" b="0" dirty="0">
                <a:solidFill>
                  <a:srgbClr val="002060"/>
                </a:solidFill>
                <a:latin typeface="+mn-lt"/>
              </a:rPr>
              <a:t>t</a:t>
            </a:r>
            <a:r>
              <a:rPr lang="en-BE" b="0" dirty="0">
                <a:solidFill>
                  <a:srgbClr val="002060"/>
                </a:solidFill>
                <a:latin typeface="+mn-lt"/>
              </a:rPr>
              <a:t> </a:t>
            </a:r>
            <a:r>
              <a:rPr lang="en-GB" b="0" dirty="0">
                <a:solidFill>
                  <a:srgbClr val="002060"/>
                </a:solidFill>
                <a:latin typeface="+mn-lt"/>
              </a:rPr>
              <a:t>characterized by </a:t>
            </a:r>
            <a:r>
              <a:rPr lang="en-GB" dirty="0">
                <a:solidFill>
                  <a:srgbClr val="002060"/>
                </a:solidFill>
                <a:latin typeface="+mn-lt"/>
              </a:rPr>
              <a:t>openness</a:t>
            </a:r>
            <a:r>
              <a:rPr lang="en-GB" b="0" dirty="0">
                <a:solidFill>
                  <a:srgbClr val="002060"/>
                </a:solidFill>
                <a:latin typeface="+mn-lt"/>
              </a:rPr>
              <a:t>, </a:t>
            </a:r>
            <a:r>
              <a:rPr lang="en-GB" dirty="0">
                <a:solidFill>
                  <a:srgbClr val="002060"/>
                </a:solidFill>
                <a:latin typeface="+mn-lt"/>
              </a:rPr>
              <a:t>inclusiveness </a:t>
            </a:r>
            <a:r>
              <a:rPr lang="en-GB" b="0" dirty="0">
                <a:solidFill>
                  <a:srgbClr val="002060"/>
                </a:solidFill>
                <a:latin typeface="+mn-lt"/>
              </a:rPr>
              <a:t>and </a:t>
            </a:r>
            <a:r>
              <a:rPr lang="en-GB" dirty="0">
                <a:solidFill>
                  <a:srgbClr val="002060"/>
                </a:solidFill>
                <a:latin typeface="+mn-lt"/>
              </a:rPr>
              <a:t>dialogue </a:t>
            </a:r>
            <a:r>
              <a:rPr lang="en-GB" b="0" dirty="0">
                <a:solidFill>
                  <a:srgbClr val="002060"/>
                </a:solidFill>
                <a:latin typeface="+mn-lt"/>
              </a:rPr>
              <a:t>with relevant national authorities and other stakeholders </a:t>
            </a:r>
          </a:p>
          <a:p>
            <a:pPr marL="342900" indent="-342900" algn="just">
              <a:buFont typeface="Wingdings" panose="05000000000000000000" pitchFamily="2" charset="2"/>
              <a:buChar char="§"/>
            </a:pPr>
            <a:r>
              <a:rPr lang="en-GB" b="0" dirty="0">
                <a:solidFill>
                  <a:srgbClr val="002060"/>
                </a:solidFill>
                <a:latin typeface="+mn-lt"/>
              </a:rPr>
              <a:t>The creation of a framework that inspires confidence – distinct demands on </a:t>
            </a:r>
            <a:r>
              <a:rPr lang="en-GB" dirty="0">
                <a:solidFill>
                  <a:srgbClr val="002060"/>
                </a:solidFill>
                <a:latin typeface="+mn-lt"/>
              </a:rPr>
              <a:t>quality assurance and learning outcomes </a:t>
            </a:r>
            <a:endParaRPr lang="en-GB" b="0" dirty="0">
              <a:solidFill>
                <a:srgbClr val="002060"/>
              </a:solidFill>
              <a:latin typeface="+mn-lt"/>
            </a:endParaRPr>
          </a:p>
          <a:p>
            <a:pPr marL="342900" indent="-342900" algn="just">
              <a:buFont typeface="Wingdings" panose="05000000000000000000" pitchFamily="2" charset="2"/>
              <a:buChar char="§"/>
            </a:pPr>
            <a:r>
              <a:rPr lang="en-GB" b="0" dirty="0">
                <a:solidFill>
                  <a:srgbClr val="002060"/>
                </a:solidFill>
                <a:latin typeface="+mn-lt"/>
              </a:rPr>
              <a:t>Th inclusive NQF to be developed in pace with the interest from </a:t>
            </a:r>
            <a:r>
              <a:rPr lang="en-GB" dirty="0">
                <a:solidFill>
                  <a:srgbClr val="002060"/>
                </a:solidFill>
                <a:latin typeface="+mn-lt"/>
              </a:rPr>
              <a:t>working life and sectors</a:t>
            </a:r>
            <a:r>
              <a:rPr lang="en-BE" b="0" dirty="0">
                <a:solidFill>
                  <a:srgbClr val="002060"/>
                </a:solidFill>
                <a:latin typeface="+mn-lt"/>
              </a:rPr>
              <a:t>:</a:t>
            </a:r>
            <a:r>
              <a:rPr lang="en-GB" b="0" dirty="0">
                <a:solidFill>
                  <a:srgbClr val="002060"/>
                </a:solidFill>
                <a:latin typeface="+mn-lt"/>
              </a:rPr>
              <a:t> </a:t>
            </a:r>
            <a:r>
              <a:rPr lang="en-BE" b="0" dirty="0">
                <a:solidFill>
                  <a:srgbClr val="002060"/>
                </a:solidFill>
                <a:latin typeface="+mn-lt"/>
              </a:rPr>
              <a:t>w</a:t>
            </a:r>
            <a:r>
              <a:rPr lang="fr-BE" b="0" dirty="0">
                <a:solidFill>
                  <a:srgbClr val="002060"/>
                </a:solidFill>
                <a:latin typeface="+mn-lt"/>
              </a:rPr>
              <a:t>h</a:t>
            </a:r>
            <a:r>
              <a:rPr lang="en-BE" b="0" dirty="0">
                <a:solidFill>
                  <a:srgbClr val="002060"/>
                </a:solidFill>
                <a:latin typeface="+mn-lt"/>
              </a:rPr>
              <a:t>a</a:t>
            </a:r>
            <a:r>
              <a:rPr lang="fr-BE" b="0" dirty="0">
                <a:solidFill>
                  <a:srgbClr val="002060"/>
                </a:solidFill>
                <a:latin typeface="+mn-lt"/>
              </a:rPr>
              <a:t>t</a:t>
            </a:r>
            <a:r>
              <a:rPr lang="en-BE" b="0" dirty="0">
                <a:solidFill>
                  <a:srgbClr val="002060"/>
                </a:solidFill>
                <a:latin typeface="+mn-lt"/>
              </a:rPr>
              <a:t> </a:t>
            </a:r>
            <a:r>
              <a:rPr lang="fr-BE" b="0" dirty="0">
                <a:solidFill>
                  <a:srgbClr val="002060"/>
                </a:solidFill>
                <a:latin typeface="+mn-lt"/>
              </a:rPr>
              <a:t>i</a:t>
            </a:r>
            <a:r>
              <a:rPr lang="en-BE" b="0" dirty="0">
                <a:solidFill>
                  <a:srgbClr val="002060"/>
                </a:solidFill>
                <a:latin typeface="+mn-lt"/>
              </a:rPr>
              <a:t>m</a:t>
            </a:r>
            <a:r>
              <a:rPr lang="fr-BE" b="0" dirty="0">
                <a:solidFill>
                  <a:srgbClr val="002060"/>
                </a:solidFill>
                <a:latin typeface="+mn-lt"/>
              </a:rPr>
              <a:t>p</a:t>
            </a:r>
            <a:r>
              <a:rPr lang="en-BE" b="0" dirty="0">
                <a:solidFill>
                  <a:srgbClr val="002060"/>
                </a:solidFill>
                <a:latin typeface="+mn-lt"/>
              </a:rPr>
              <a:t>a</a:t>
            </a:r>
            <a:r>
              <a:rPr lang="fr-BE" b="0" dirty="0">
                <a:solidFill>
                  <a:srgbClr val="002060"/>
                </a:solidFill>
                <a:latin typeface="+mn-lt"/>
              </a:rPr>
              <a:t>c</a:t>
            </a:r>
            <a:r>
              <a:rPr lang="en-BE" b="0" dirty="0">
                <a:solidFill>
                  <a:srgbClr val="002060"/>
                </a:solidFill>
                <a:latin typeface="+mn-lt"/>
              </a:rPr>
              <a:t>t, </a:t>
            </a:r>
            <a:r>
              <a:rPr lang="fr-BE" b="0" dirty="0">
                <a:solidFill>
                  <a:srgbClr val="002060"/>
                </a:solidFill>
                <a:latin typeface="+mn-lt"/>
              </a:rPr>
              <a:t>e</a:t>
            </a:r>
            <a:r>
              <a:rPr lang="en-BE" b="0" dirty="0">
                <a:solidFill>
                  <a:srgbClr val="002060"/>
                </a:solidFill>
                <a:latin typeface="+mn-lt"/>
              </a:rPr>
              <a:t>.</a:t>
            </a:r>
            <a:r>
              <a:rPr lang="fr-BE" b="0" dirty="0">
                <a:solidFill>
                  <a:srgbClr val="002060"/>
                </a:solidFill>
                <a:latin typeface="+mn-lt"/>
              </a:rPr>
              <a:t>g</a:t>
            </a:r>
            <a:r>
              <a:rPr lang="en-BE" b="0" dirty="0">
                <a:solidFill>
                  <a:srgbClr val="002060"/>
                </a:solidFill>
                <a:latin typeface="+mn-lt"/>
              </a:rPr>
              <a:t>. </a:t>
            </a:r>
            <a:r>
              <a:rPr lang="fr-BE" b="0" dirty="0">
                <a:solidFill>
                  <a:srgbClr val="002060"/>
                </a:solidFill>
                <a:latin typeface="+mn-lt"/>
              </a:rPr>
              <a:t>i</a:t>
            </a:r>
            <a:r>
              <a:rPr lang="en-BE" b="0" dirty="0">
                <a:solidFill>
                  <a:srgbClr val="002060"/>
                </a:solidFill>
                <a:latin typeface="+mn-lt"/>
              </a:rPr>
              <a:t>n </a:t>
            </a:r>
            <a:r>
              <a:rPr lang="fr-BE" b="0" dirty="0">
                <a:solidFill>
                  <a:srgbClr val="002060"/>
                </a:solidFill>
                <a:latin typeface="+mn-lt"/>
              </a:rPr>
              <a:t>i</a:t>
            </a:r>
            <a:r>
              <a:rPr lang="en-BE" b="0" dirty="0">
                <a:solidFill>
                  <a:srgbClr val="002060"/>
                </a:solidFill>
                <a:latin typeface="+mn-lt"/>
              </a:rPr>
              <a:t>n</a:t>
            </a:r>
            <a:r>
              <a:rPr lang="fr-BE" b="0" dirty="0">
                <a:solidFill>
                  <a:srgbClr val="002060"/>
                </a:solidFill>
                <a:latin typeface="+mn-lt"/>
              </a:rPr>
              <a:t>c</a:t>
            </a:r>
            <a:r>
              <a:rPr lang="en-BE" b="0" dirty="0">
                <a:solidFill>
                  <a:srgbClr val="002060"/>
                </a:solidFill>
                <a:latin typeface="+mn-lt"/>
              </a:rPr>
              <a:t>r</a:t>
            </a:r>
            <a:r>
              <a:rPr lang="fr-BE" b="0" dirty="0">
                <a:solidFill>
                  <a:srgbClr val="002060"/>
                </a:solidFill>
                <a:latin typeface="+mn-lt"/>
              </a:rPr>
              <a:t>e</a:t>
            </a:r>
            <a:r>
              <a:rPr lang="en-BE" b="0" dirty="0" err="1">
                <a:solidFill>
                  <a:srgbClr val="002060"/>
                </a:solidFill>
                <a:latin typeface="+mn-lt"/>
              </a:rPr>
              <a:t>asing</a:t>
            </a:r>
            <a:r>
              <a:rPr lang="en-BE" b="0" dirty="0">
                <a:solidFill>
                  <a:srgbClr val="002060"/>
                </a:solidFill>
                <a:latin typeface="+mn-lt"/>
              </a:rPr>
              <a:t> mobility? </a:t>
            </a:r>
            <a:endParaRPr lang="fr-BE" b="0" dirty="0"/>
          </a:p>
          <a:p>
            <a:pPr lvl="4"/>
            <a:r>
              <a:rPr lang="en-GB" b="0" dirty="0">
                <a:solidFill>
                  <a:srgbClr val="002060"/>
                </a:solidFill>
                <a:latin typeface="+mn-lt"/>
              </a:rPr>
              <a:t>Are </a:t>
            </a:r>
            <a:r>
              <a:rPr lang="en-GB" dirty="0">
                <a:solidFill>
                  <a:srgbClr val="002060"/>
                </a:solidFill>
                <a:latin typeface="+mn-lt"/>
              </a:rPr>
              <a:t>level descriptors </a:t>
            </a:r>
            <a:r>
              <a:rPr lang="en-GB" b="0" dirty="0">
                <a:solidFill>
                  <a:srgbClr val="002060"/>
                </a:solidFill>
                <a:latin typeface="+mn-lt"/>
              </a:rPr>
              <a:t>known and </a:t>
            </a:r>
            <a:r>
              <a:rPr lang="en-GB" dirty="0">
                <a:solidFill>
                  <a:srgbClr val="002060"/>
                </a:solidFill>
                <a:latin typeface="+mn-lt"/>
              </a:rPr>
              <a:t>used </a:t>
            </a:r>
            <a:r>
              <a:rPr lang="en-GB" b="0" dirty="0">
                <a:solidFill>
                  <a:srgbClr val="002060"/>
                </a:solidFill>
                <a:latin typeface="+mn-lt"/>
              </a:rPr>
              <a:t>by stakeholders? </a:t>
            </a:r>
          </a:p>
          <a:p>
            <a:pPr lvl="4"/>
            <a:r>
              <a:rPr lang="en-GB" b="0" dirty="0">
                <a:solidFill>
                  <a:srgbClr val="002060"/>
                </a:solidFill>
                <a:latin typeface="+mn-lt"/>
              </a:rPr>
              <a:t>Are learning outcomes </a:t>
            </a:r>
            <a:r>
              <a:rPr lang="en-GB" dirty="0">
                <a:solidFill>
                  <a:srgbClr val="002060"/>
                </a:solidFill>
                <a:latin typeface="+mn-lt"/>
              </a:rPr>
              <a:t>understood </a:t>
            </a:r>
            <a:r>
              <a:rPr lang="en-GB" b="0" dirty="0">
                <a:solidFill>
                  <a:srgbClr val="002060"/>
                </a:solidFill>
                <a:latin typeface="+mn-lt"/>
              </a:rPr>
              <a:t>and </a:t>
            </a:r>
            <a:r>
              <a:rPr lang="en-GB" dirty="0">
                <a:solidFill>
                  <a:srgbClr val="002060"/>
                </a:solidFill>
                <a:latin typeface="+mn-lt"/>
              </a:rPr>
              <a:t>trusted </a:t>
            </a:r>
            <a:r>
              <a:rPr lang="en-GB" b="0" dirty="0">
                <a:solidFill>
                  <a:srgbClr val="002060"/>
                </a:solidFill>
                <a:latin typeface="+mn-lt"/>
              </a:rPr>
              <a:t>by society in general and by employers? </a:t>
            </a:r>
          </a:p>
          <a:p>
            <a:pPr lvl="4"/>
            <a:r>
              <a:rPr lang="en-GB" b="0" dirty="0">
                <a:solidFill>
                  <a:srgbClr val="002060"/>
                </a:solidFill>
                <a:latin typeface="+mn-lt"/>
              </a:rPr>
              <a:t>Do NQFs include </a:t>
            </a:r>
            <a:r>
              <a:rPr lang="en-GB" dirty="0">
                <a:solidFill>
                  <a:srgbClr val="002060"/>
                </a:solidFill>
                <a:latin typeface="+mn-lt"/>
              </a:rPr>
              <a:t>all types </a:t>
            </a:r>
            <a:r>
              <a:rPr lang="en-GB" b="0" dirty="0">
                <a:solidFill>
                  <a:srgbClr val="002060"/>
                </a:solidFill>
                <a:latin typeface="+mn-lt"/>
              </a:rPr>
              <a:t>of qualifications and certificates relevant for employers and job seekers? </a:t>
            </a:r>
          </a:p>
          <a:p>
            <a:pPr lvl="4"/>
            <a:r>
              <a:rPr lang="en-GB" b="0" dirty="0">
                <a:solidFill>
                  <a:srgbClr val="002060"/>
                </a:solidFill>
                <a:latin typeface="+mn-lt"/>
              </a:rPr>
              <a:t>Do labour market stakeholders see them as </a:t>
            </a:r>
            <a:r>
              <a:rPr lang="en-GB" dirty="0">
                <a:solidFill>
                  <a:srgbClr val="002060"/>
                </a:solidFill>
                <a:latin typeface="+mn-lt"/>
              </a:rPr>
              <a:t>relevant and credible</a:t>
            </a:r>
            <a:r>
              <a:rPr lang="en-GB" b="0" dirty="0">
                <a:solidFill>
                  <a:srgbClr val="002060"/>
                </a:solidFill>
                <a:latin typeface="+mn-lt"/>
              </a:rPr>
              <a:t>? </a:t>
            </a:r>
          </a:p>
          <a:p>
            <a:endParaRPr lang="fr-BE" dirty="0"/>
          </a:p>
        </p:txBody>
      </p:sp>
      <p:sp>
        <p:nvSpPr>
          <p:cNvPr id="5" name="Slide Number Placeholder 4">
            <a:extLst>
              <a:ext uri="{FF2B5EF4-FFF2-40B4-BE49-F238E27FC236}">
                <a16:creationId xmlns:a16="http://schemas.microsoft.com/office/drawing/2014/main" id="{31360FA5-2D1E-4F17-B9E2-FF585ECB3808}"/>
              </a:ext>
            </a:extLst>
          </p:cNvPr>
          <p:cNvSpPr>
            <a:spLocks noGrp="1"/>
          </p:cNvSpPr>
          <p:nvPr>
            <p:ph type="sldNum" sz="quarter" idx="22"/>
          </p:nvPr>
        </p:nvSpPr>
        <p:spPr/>
        <p:txBody>
          <a:bodyPr/>
          <a:lstStyle/>
          <a:p>
            <a:fld id="{B15F1DB1-D9C2-1046-8BE7-EC5E2F9F1FD0}" type="slidenum">
              <a:rPr lang="en-US" smtClean="0"/>
              <a:pPr/>
              <a:t>14</a:t>
            </a:fld>
            <a:endParaRPr lang="en-US" dirty="0"/>
          </a:p>
        </p:txBody>
      </p:sp>
      <p:sp>
        <p:nvSpPr>
          <p:cNvPr id="6" name="Text Placeholder 5">
            <a:extLst>
              <a:ext uri="{FF2B5EF4-FFF2-40B4-BE49-F238E27FC236}">
                <a16:creationId xmlns:a16="http://schemas.microsoft.com/office/drawing/2014/main" id="{2178F04E-8347-4743-A851-101A28BFC360}"/>
              </a:ext>
            </a:extLst>
          </p:cNvPr>
          <p:cNvSpPr>
            <a:spLocks noGrp="1"/>
          </p:cNvSpPr>
          <p:nvPr>
            <p:ph type="body" sz="quarter" idx="23"/>
          </p:nvPr>
        </p:nvSpPr>
        <p:spPr>
          <a:xfrm>
            <a:off x="779688" y="4777740"/>
            <a:ext cx="2818144" cy="1701437"/>
          </a:xfrm>
        </p:spPr>
        <p:txBody>
          <a:bodyPr>
            <a:normAutofit lnSpcReduction="10000"/>
          </a:bodyPr>
          <a:lstStyle/>
          <a:p>
            <a:r>
              <a:rPr lang="en-BE" dirty="0"/>
              <a:t>S</a:t>
            </a:r>
            <a:r>
              <a:rPr lang="fr-BE" dirty="0"/>
              <a:t>o</a:t>
            </a:r>
            <a:r>
              <a:rPr lang="en-BE" dirty="0"/>
              <a:t>u</a:t>
            </a:r>
            <a:r>
              <a:rPr lang="fr-BE" dirty="0"/>
              <a:t>r</a:t>
            </a:r>
            <a:r>
              <a:rPr lang="en-BE" dirty="0"/>
              <a:t>c</a:t>
            </a:r>
            <a:r>
              <a:rPr lang="fr-BE" dirty="0"/>
              <a:t>e</a:t>
            </a:r>
            <a:r>
              <a:rPr lang="en-BE" dirty="0"/>
              <a:t>s:</a:t>
            </a:r>
          </a:p>
          <a:p>
            <a:r>
              <a:rPr lang="fr-BE" dirty="0"/>
              <a:t>M</a:t>
            </a:r>
            <a:r>
              <a:rPr lang="en-BE" dirty="0" err="1"/>
              <a:t>aldhu</a:t>
            </a:r>
            <a:r>
              <a:rPr lang="en-BE" dirty="0"/>
              <a:t> </a:t>
            </a:r>
            <a:r>
              <a:rPr lang="fr-BE" dirty="0"/>
              <a:t>S</a:t>
            </a:r>
            <a:r>
              <a:rPr lang="en-BE" dirty="0"/>
              <a:t>i</a:t>
            </a:r>
            <a:r>
              <a:rPr lang="fr-BE" dirty="0"/>
              <a:t>n</a:t>
            </a:r>
            <a:r>
              <a:rPr lang="en-BE" dirty="0"/>
              <a:t>g</a:t>
            </a:r>
            <a:r>
              <a:rPr lang="fr-BE" dirty="0"/>
              <a:t>h</a:t>
            </a:r>
            <a:r>
              <a:rPr lang="en-BE" dirty="0"/>
              <a:t>, UNESCO Institute for Lifelong Learning, Glo</a:t>
            </a:r>
            <a:r>
              <a:rPr lang="fr-BE" dirty="0"/>
              <a:t>b</a:t>
            </a:r>
            <a:r>
              <a:rPr lang="en-BE" dirty="0"/>
              <a:t>a</a:t>
            </a:r>
            <a:r>
              <a:rPr lang="fr-BE" dirty="0"/>
              <a:t>l</a:t>
            </a:r>
            <a:r>
              <a:rPr lang="en-BE" dirty="0"/>
              <a:t> </a:t>
            </a:r>
            <a:r>
              <a:rPr lang="fr-BE" dirty="0"/>
              <a:t>I</a:t>
            </a:r>
            <a:r>
              <a:rPr lang="en-BE" dirty="0"/>
              <a:t>n</a:t>
            </a:r>
            <a:r>
              <a:rPr lang="fr-BE" dirty="0"/>
              <a:t>v</a:t>
            </a:r>
            <a:r>
              <a:rPr lang="en-BE" dirty="0"/>
              <a:t>e</a:t>
            </a:r>
            <a:r>
              <a:rPr lang="fr-BE" dirty="0"/>
              <a:t>n</a:t>
            </a:r>
            <a:r>
              <a:rPr lang="en-BE" dirty="0"/>
              <a:t>t</a:t>
            </a:r>
            <a:r>
              <a:rPr lang="fr-BE" dirty="0"/>
              <a:t>o</a:t>
            </a:r>
            <a:r>
              <a:rPr lang="en-BE" dirty="0"/>
              <a:t>r</a:t>
            </a:r>
            <a:r>
              <a:rPr lang="fr-BE" dirty="0"/>
              <a:t>y</a:t>
            </a:r>
            <a:r>
              <a:rPr lang="en-BE" dirty="0"/>
              <a:t> of Regional and N</a:t>
            </a:r>
            <a:r>
              <a:rPr lang="fr-BE" dirty="0"/>
              <a:t>a</a:t>
            </a:r>
            <a:r>
              <a:rPr lang="en-BE" dirty="0"/>
              <a:t>t</a:t>
            </a:r>
            <a:r>
              <a:rPr lang="fr-BE" dirty="0"/>
              <a:t>i</a:t>
            </a:r>
            <a:r>
              <a:rPr lang="en-BE" dirty="0"/>
              <a:t>o</a:t>
            </a:r>
            <a:r>
              <a:rPr lang="fr-BE" dirty="0"/>
              <a:t>n</a:t>
            </a:r>
            <a:r>
              <a:rPr lang="en-BE" dirty="0"/>
              <a:t>a</a:t>
            </a:r>
            <a:r>
              <a:rPr lang="fr-BE" dirty="0"/>
              <a:t>l</a:t>
            </a:r>
            <a:r>
              <a:rPr lang="en-BE" dirty="0"/>
              <a:t> </a:t>
            </a:r>
            <a:r>
              <a:rPr lang="fr-BE" dirty="0"/>
              <a:t>Q</a:t>
            </a:r>
            <a:r>
              <a:rPr lang="en-BE" dirty="0"/>
              <a:t>F</a:t>
            </a:r>
            <a:r>
              <a:rPr lang="fr-BE" dirty="0"/>
              <a:t>s</a:t>
            </a:r>
          </a:p>
          <a:p>
            <a:endParaRPr lang="en-BE" dirty="0"/>
          </a:p>
          <a:p>
            <a:r>
              <a:rPr lang="en-BE" dirty="0"/>
              <a:t>C</a:t>
            </a:r>
            <a:r>
              <a:rPr lang="fr-BE" dirty="0"/>
              <a:t>e</a:t>
            </a:r>
            <a:r>
              <a:rPr lang="en-BE" dirty="0"/>
              <a:t>d</a:t>
            </a:r>
            <a:r>
              <a:rPr lang="fr-BE" dirty="0"/>
              <a:t>e</a:t>
            </a:r>
            <a:r>
              <a:rPr lang="en-BE" dirty="0"/>
              <a:t>f</a:t>
            </a:r>
            <a:r>
              <a:rPr lang="fr-BE" dirty="0"/>
              <a:t>o</a:t>
            </a:r>
            <a:r>
              <a:rPr lang="en-BE" dirty="0"/>
              <a:t>p</a:t>
            </a:r>
            <a:endParaRPr lang="fr-BE" dirty="0"/>
          </a:p>
        </p:txBody>
      </p:sp>
      <p:sp>
        <p:nvSpPr>
          <p:cNvPr id="11" name="Title 10">
            <a:extLst>
              <a:ext uri="{FF2B5EF4-FFF2-40B4-BE49-F238E27FC236}">
                <a16:creationId xmlns:a16="http://schemas.microsoft.com/office/drawing/2014/main" id="{08E1C152-B909-448C-B402-F0790F88DDD8}"/>
              </a:ext>
            </a:extLst>
          </p:cNvPr>
          <p:cNvSpPr>
            <a:spLocks noGrp="1"/>
          </p:cNvSpPr>
          <p:nvPr>
            <p:ph type="title"/>
          </p:nvPr>
        </p:nvSpPr>
        <p:spPr/>
        <p:txBody>
          <a:bodyPr/>
          <a:lstStyle/>
          <a:p>
            <a:endParaRPr lang="fr-BE"/>
          </a:p>
        </p:txBody>
      </p:sp>
    </p:spTree>
    <p:extLst>
      <p:ext uri="{BB962C8B-B14F-4D97-AF65-F5344CB8AC3E}">
        <p14:creationId xmlns:p14="http://schemas.microsoft.com/office/powerpoint/2010/main" val="42889757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46D589-1F4E-475A-900A-D373AB44B145}"/>
              </a:ext>
            </a:extLst>
          </p:cNvPr>
          <p:cNvSpPr>
            <a:spLocks noGrp="1"/>
          </p:cNvSpPr>
          <p:nvPr>
            <p:ph sz="quarter" idx="18"/>
          </p:nvPr>
        </p:nvSpPr>
        <p:spPr/>
        <p:txBody>
          <a:bodyPr>
            <a:normAutofit/>
          </a:bodyPr>
          <a:lstStyle/>
          <a:p>
            <a:r>
              <a:rPr lang="fr-BE" sz="2800" b="1" dirty="0">
                <a:latin typeface="+mn-lt"/>
              </a:rPr>
              <a:t>F</a:t>
            </a:r>
            <a:r>
              <a:rPr lang="en-BE" sz="2800" b="1" dirty="0">
                <a:latin typeface="+mn-lt"/>
              </a:rPr>
              <a:t>a</a:t>
            </a:r>
            <a:r>
              <a:rPr lang="fr-BE" sz="2800" b="1" dirty="0">
                <a:latin typeface="+mn-lt"/>
              </a:rPr>
              <a:t>c</a:t>
            </a:r>
            <a:r>
              <a:rPr lang="en-BE" sz="2800" b="1" dirty="0">
                <a:latin typeface="+mn-lt"/>
              </a:rPr>
              <a:t>t</a:t>
            </a:r>
            <a:r>
              <a:rPr lang="fr-BE" sz="2800" b="1" dirty="0">
                <a:latin typeface="+mn-lt"/>
              </a:rPr>
              <a:t>o</a:t>
            </a:r>
            <a:r>
              <a:rPr lang="en-BE" sz="2800" b="1" dirty="0">
                <a:latin typeface="+mn-lt"/>
              </a:rPr>
              <a:t>r</a:t>
            </a:r>
            <a:r>
              <a:rPr lang="fr-BE" sz="2800" b="1" dirty="0">
                <a:latin typeface="+mn-lt"/>
              </a:rPr>
              <a:t>s</a:t>
            </a:r>
            <a:r>
              <a:rPr lang="en-BE" sz="2800" b="1" dirty="0">
                <a:latin typeface="+mn-lt"/>
              </a:rPr>
              <a:t> for successful implementation of </a:t>
            </a:r>
            <a:r>
              <a:rPr lang="en-BE" sz="2800" b="1" dirty="0" err="1">
                <a:latin typeface="+mn-lt"/>
              </a:rPr>
              <a:t>NQFs</a:t>
            </a:r>
            <a:endParaRPr lang="fr-BE" sz="2800" b="1" dirty="0">
              <a:latin typeface="+mn-lt"/>
            </a:endParaRPr>
          </a:p>
        </p:txBody>
      </p:sp>
      <p:sp>
        <p:nvSpPr>
          <p:cNvPr id="4" name="Content Placeholder 3">
            <a:extLst>
              <a:ext uri="{FF2B5EF4-FFF2-40B4-BE49-F238E27FC236}">
                <a16:creationId xmlns:a16="http://schemas.microsoft.com/office/drawing/2014/main" id="{8F325BD2-66B3-46D0-BCC9-BC20E2A5F5E9}"/>
              </a:ext>
            </a:extLst>
          </p:cNvPr>
          <p:cNvSpPr>
            <a:spLocks noGrp="1"/>
          </p:cNvSpPr>
          <p:nvPr>
            <p:ph sz="quarter" idx="19"/>
          </p:nvPr>
        </p:nvSpPr>
        <p:spPr>
          <a:xfrm>
            <a:off x="4043703" y="715985"/>
            <a:ext cx="7905920" cy="5608615"/>
          </a:xfrm>
        </p:spPr>
        <p:txBody>
          <a:bodyPr>
            <a:normAutofit/>
          </a:bodyPr>
          <a:lstStyle/>
          <a:p>
            <a:endParaRPr lang="en-BE" b="0" dirty="0">
              <a:solidFill>
                <a:srgbClr val="002060"/>
              </a:solidFill>
              <a:latin typeface="+mn-lt"/>
            </a:endParaRPr>
          </a:p>
          <a:p>
            <a:r>
              <a:rPr lang="en-BE" b="0" dirty="0">
                <a:solidFill>
                  <a:srgbClr val="002060"/>
                </a:solidFill>
                <a:latin typeface="+mn-lt"/>
              </a:rPr>
              <a:t>Case studies from the UNESCO Global Inventory of </a:t>
            </a:r>
            <a:r>
              <a:rPr lang="en-BE" b="0" dirty="0" err="1">
                <a:solidFill>
                  <a:srgbClr val="002060"/>
                </a:solidFill>
                <a:latin typeface="+mn-lt"/>
              </a:rPr>
              <a:t>QFs</a:t>
            </a:r>
            <a:r>
              <a:rPr lang="en-BE" b="0" dirty="0">
                <a:solidFill>
                  <a:srgbClr val="002060"/>
                </a:solidFill>
                <a:latin typeface="+mn-lt"/>
              </a:rPr>
              <a:t> </a:t>
            </a:r>
            <a:r>
              <a:rPr lang="en-GB" b="0" dirty="0">
                <a:solidFill>
                  <a:srgbClr val="002060"/>
                </a:solidFill>
                <a:latin typeface="+mn-lt"/>
              </a:rPr>
              <a:t>point to</a:t>
            </a:r>
            <a:r>
              <a:rPr lang="en-BE" b="0" dirty="0">
                <a:solidFill>
                  <a:srgbClr val="002060"/>
                </a:solidFill>
                <a:latin typeface="+mn-lt"/>
              </a:rPr>
              <a:t>:</a:t>
            </a:r>
            <a:r>
              <a:rPr lang="en-GB" b="0" dirty="0">
                <a:solidFill>
                  <a:srgbClr val="002060"/>
                </a:solidFill>
                <a:latin typeface="+mn-lt"/>
              </a:rPr>
              <a:t> </a:t>
            </a:r>
            <a:endParaRPr lang="en-BE" b="0" dirty="0">
              <a:solidFill>
                <a:srgbClr val="002060"/>
              </a:solidFill>
              <a:latin typeface="+mn-lt"/>
            </a:endParaRPr>
          </a:p>
          <a:p>
            <a:pPr marL="342900" indent="-342900">
              <a:buFont typeface="Wingdings" panose="05000000000000000000" pitchFamily="2" charset="2"/>
              <a:buChar char="§"/>
            </a:pPr>
            <a:r>
              <a:rPr lang="fr-BE" b="0" dirty="0" err="1">
                <a:solidFill>
                  <a:srgbClr val="002060"/>
                </a:solidFill>
                <a:latin typeface="+mn-lt"/>
              </a:rPr>
              <a:t>Technical</a:t>
            </a:r>
            <a:r>
              <a:rPr lang="fr-BE" b="0" dirty="0">
                <a:solidFill>
                  <a:srgbClr val="002060"/>
                </a:solidFill>
                <a:latin typeface="+mn-lt"/>
              </a:rPr>
              <a:t> and </a:t>
            </a:r>
            <a:r>
              <a:rPr lang="fr-BE" b="0" dirty="0" err="1">
                <a:solidFill>
                  <a:srgbClr val="002060"/>
                </a:solidFill>
                <a:latin typeface="+mn-lt"/>
              </a:rPr>
              <a:t>conceptual</a:t>
            </a:r>
            <a:r>
              <a:rPr lang="fr-BE" b="0" dirty="0">
                <a:solidFill>
                  <a:srgbClr val="002060"/>
                </a:solidFill>
                <a:latin typeface="+mn-lt"/>
              </a:rPr>
              <a:t> </a:t>
            </a:r>
            <a:r>
              <a:rPr lang="fr-BE" b="0" dirty="0" err="1">
                <a:solidFill>
                  <a:srgbClr val="002060"/>
                </a:solidFill>
                <a:latin typeface="+mn-lt"/>
              </a:rPr>
              <a:t>foundation</a:t>
            </a:r>
            <a:endParaRPr lang="fr-BE" b="0" dirty="0">
              <a:solidFill>
                <a:srgbClr val="002060"/>
              </a:solidFill>
              <a:latin typeface="+mn-lt"/>
            </a:endParaRPr>
          </a:p>
          <a:p>
            <a:pPr marL="342900" indent="-342900">
              <a:buFont typeface="Wingdings" panose="05000000000000000000" pitchFamily="2" charset="2"/>
              <a:buChar char="§"/>
            </a:pPr>
            <a:r>
              <a:rPr lang="fr-BE" b="0" dirty="0" err="1">
                <a:solidFill>
                  <a:srgbClr val="002060"/>
                </a:solidFill>
                <a:latin typeface="+mn-lt"/>
              </a:rPr>
              <a:t>Formal</a:t>
            </a:r>
            <a:r>
              <a:rPr lang="fr-BE" b="0" dirty="0">
                <a:solidFill>
                  <a:srgbClr val="002060"/>
                </a:solidFill>
                <a:latin typeface="+mn-lt"/>
              </a:rPr>
              <a:t> </a:t>
            </a:r>
            <a:r>
              <a:rPr lang="fr-BE" b="0" dirty="0" err="1">
                <a:solidFill>
                  <a:srgbClr val="002060"/>
                </a:solidFill>
                <a:latin typeface="+mn-lt"/>
              </a:rPr>
              <a:t>legal</a:t>
            </a:r>
            <a:r>
              <a:rPr lang="fr-BE" b="0" dirty="0">
                <a:solidFill>
                  <a:srgbClr val="002060"/>
                </a:solidFill>
                <a:latin typeface="+mn-lt"/>
              </a:rPr>
              <a:t> adoption</a:t>
            </a:r>
          </a:p>
          <a:p>
            <a:pPr marL="342900" indent="-342900">
              <a:buFont typeface="Wingdings" panose="05000000000000000000" pitchFamily="2" charset="2"/>
              <a:buChar char="§"/>
            </a:pPr>
            <a:r>
              <a:rPr lang="en-GB" b="0" dirty="0">
                <a:solidFill>
                  <a:srgbClr val="002060"/>
                </a:solidFill>
                <a:latin typeface="+mn-lt"/>
              </a:rPr>
              <a:t>Institutional structures and quality assurance mechanisms</a:t>
            </a:r>
          </a:p>
          <a:p>
            <a:pPr marL="342900" indent="-342900">
              <a:buFont typeface="Wingdings" panose="05000000000000000000" pitchFamily="2" charset="2"/>
              <a:buChar char="§"/>
            </a:pPr>
            <a:r>
              <a:rPr lang="en-BE" b="0" dirty="0">
                <a:solidFill>
                  <a:srgbClr val="002060"/>
                </a:solidFill>
                <a:latin typeface="+mn-lt"/>
              </a:rPr>
              <a:t>T</a:t>
            </a:r>
            <a:r>
              <a:rPr lang="en-GB" b="0" dirty="0">
                <a:solidFill>
                  <a:srgbClr val="002060"/>
                </a:solidFill>
                <a:latin typeface="+mn-lt"/>
              </a:rPr>
              <a:t>he commitment of key stakeholders to the long-term development of the</a:t>
            </a:r>
            <a:r>
              <a:rPr lang="en-BE" b="0" dirty="0">
                <a:solidFill>
                  <a:srgbClr val="002060"/>
                </a:solidFill>
                <a:latin typeface="+mn-lt"/>
              </a:rPr>
              <a:t> </a:t>
            </a:r>
            <a:r>
              <a:rPr lang="en-GB" b="0" dirty="0">
                <a:solidFill>
                  <a:srgbClr val="002060"/>
                </a:solidFill>
                <a:latin typeface="+mn-lt"/>
              </a:rPr>
              <a:t>framework</a:t>
            </a:r>
            <a:r>
              <a:rPr lang="en-BE" b="0" dirty="0">
                <a:solidFill>
                  <a:srgbClr val="002060"/>
                </a:solidFill>
                <a:latin typeface="+mn-lt"/>
              </a:rPr>
              <a:t>, </a:t>
            </a:r>
            <a:r>
              <a:rPr lang="fr-BE" b="0" dirty="0">
                <a:solidFill>
                  <a:srgbClr val="002060"/>
                </a:solidFill>
                <a:latin typeface="+mn-lt"/>
              </a:rPr>
              <a:t>t</a:t>
            </a:r>
            <a:r>
              <a:rPr lang="en-BE" b="0" dirty="0">
                <a:solidFill>
                  <a:srgbClr val="002060"/>
                </a:solidFill>
                <a:latin typeface="+mn-lt"/>
              </a:rPr>
              <a:t>o </a:t>
            </a:r>
            <a:r>
              <a:rPr lang="fr-BE" b="0" dirty="0">
                <a:solidFill>
                  <a:srgbClr val="002060"/>
                </a:solidFill>
                <a:latin typeface="+mn-lt"/>
              </a:rPr>
              <a:t>e</a:t>
            </a:r>
            <a:r>
              <a:rPr lang="en-BE" b="0" dirty="0">
                <a:solidFill>
                  <a:srgbClr val="002060"/>
                </a:solidFill>
                <a:latin typeface="+mn-lt"/>
              </a:rPr>
              <a:t>n</a:t>
            </a:r>
            <a:r>
              <a:rPr lang="fr-BE" b="0" dirty="0">
                <a:solidFill>
                  <a:srgbClr val="002060"/>
                </a:solidFill>
                <a:latin typeface="+mn-lt"/>
              </a:rPr>
              <a:t>s</a:t>
            </a:r>
            <a:r>
              <a:rPr lang="en-BE" b="0" dirty="0">
                <a:solidFill>
                  <a:srgbClr val="002060"/>
                </a:solidFill>
                <a:latin typeface="+mn-lt"/>
              </a:rPr>
              <a:t>u</a:t>
            </a:r>
            <a:r>
              <a:rPr lang="fr-BE" b="0" dirty="0">
                <a:solidFill>
                  <a:srgbClr val="002060"/>
                </a:solidFill>
                <a:latin typeface="+mn-lt"/>
              </a:rPr>
              <a:t>r</a:t>
            </a:r>
            <a:r>
              <a:rPr lang="en-BE" b="0" dirty="0">
                <a:solidFill>
                  <a:srgbClr val="002060"/>
                </a:solidFill>
                <a:latin typeface="+mn-lt"/>
              </a:rPr>
              <a:t>e </a:t>
            </a:r>
            <a:r>
              <a:rPr lang="fr-BE" b="0" dirty="0">
                <a:solidFill>
                  <a:srgbClr val="002060"/>
                </a:solidFill>
                <a:latin typeface="+mn-lt"/>
              </a:rPr>
              <a:t>s</a:t>
            </a:r>
            <a:r>
              <a:rPr lang="en-BE" b="0" dirty="0">
                <a:solidFill>
                  <a:srgbClr val="002060"/>
                </a:solidFill>
                <a:latin typeface="+mn-lt"/>
              </a:rPr>
              <a:t>u</a:t>
            </a:r>
            <a:r>
              <a:rPr lang="fr-BE" b="0" dirty="0">
                <a:solidFill>
                  <a:srgbClr val="002060"/>
                </a:solidFill>
                <a:latin typeface="+mn-lt"/>
              </a:rPr>
              <a:t>p</a:t>
            </a:r>
            <a:r>
              <a:rPr lang="en-BE" b="0" dirty="0">
                <a:solidFill>
                  <a:srgbClr val="002060"/>
                </a:solidFill>
                <a:latin typeface="+mn-lt"/>
              </a:rPr>
              <a:t>p</a:t>
            </a:r>
            <a:r>
              <a:rPr lang="fr-BE" b="0" dirty="0">
                <a:solidFill>
                  <a:srgbClr val="002060"/>
                </a:solidFill>
                <a:latin typeface="+mn-lt"/>
              </a:rPr>
              <a:t>o</a:t>
            </a:r>
            <a:r>
              <a:rPr lang="en-BE" b="0" dirty="0">
                <a:solidFill>
                  <a:srgbClr val="002060"/>
                </a:solidFill>
                <a:latin typeface="+mn-lt"/>
              </a:rPr>
              <a:t>r</a:t>
            </a:r>
            <a:r>
              <a:rPr lang="fr-BE" b="0" dirty="0">
                <a:solidFill>
                  <a:srgbClr val="002060"/>
                </a:solidFill>
                <a:latin typeface="+mn-lt"/>
              </a:rPr>
              <a:t>t</a:t>
            </a:r>
            <a:r>
              <a:rPr lang="en-BE" b="0" dirty="0">
                <a:solidFill>
                  <a:srgbClr val="002060"/>
                </a:solidFill>
                <a:latin typeface="+mn-lt"/>
              </a:rPr>
              <a:t> </a:t>
            </a:r>
            <a:r>
              <a:rPr lang="fr-BE" b="0" dirty="0">
                <a:solidFill>
                  <a:srgbClr val="002060"/>
                </a:solidFill>
                <a:latin typeface="+mn-lt"/>
              </a:rPr>
              <a:t>a</a:t>
            </a:r>
            <a:r>
              <a:rPr lang="en-BE" b="0" dirty="0">
                <a:solidFill>
                  <a:srgbClr val="002060"/>
                </a:solidFill>
                <a:latin typeface="+mn-lt"/>
              </a:rPr>
              <a:t>n</a:t>
            </a:r>
            <a:r>
              <a:rPr lang="fr-BE" b="0" dirty="0">
                <a:solidFill>
                  <a:srgbClr val="002060"/>
                </a:solidFill>
                <a:latin typeface="+mn-lt"/>
              </a:rPr>
              <a:t>d</a:t>
            </a:r>
            <a:r>
              <a:rPr lang="en-BE" b="0" dirty="0">
                <a:solidFill>
                  <a:srgbClr val="002060"/>
                </a:solidFill>
                <a:latin typeface="+mn-lt"/>
              </a:rPr>
              <a:t> proper implementation</a:t>
            </a:r>
          </a:p>
          <a:p>
            <a:r>
              <a:rPr lang="en-BE" sz="1800" b="0" dirty="0">
                <a:solidFill>
                  <a:srgbClr val="002060"/>
                </a:solidFill>
                <a:latin typeface="+mn-lt"/>
              </a:rPr>
              <a:t>E</a:t>
            </a:r>
            <a:r>
              <a:rPr lang="fr-BE" sz="1800" b="0" dirty="0">
                <a:solidFill>
                  <a:srgbClr val="002060"/>
                </a:solidFill>
                <a:latin typeface="+mn-lt"/>
              </a:rPr>
              <a:t>x</a:t>
            </a:r>
            <a:r>
              <a:rPr lang="en-BE" sz="1800" b="0" dirty="0">
                <a:solidFill>
                  <a:srgbClr val="002060"/>
                </a:solidFill>
                <a:latin typeface="+mn-lt"/>
              </a:rPr>
              <a:t>.: “</a:t>
            </a:r>
            <a:r>
              <a:rPr lang="fr-BE" sz="1800" b="0" dirty="0">
                <a:solidFill>
                  <a:srgbClr val="002060"/>
                </a:solidFill>
                <a:latin typeface="+mn-lt"/>
              </a:rPr>
              <a:t>w</a:t>
            </a:r>
            <a:r>
              <a:rPr lang="en-BE" sz="1800" b="0" dirty="0">
                <a:solidFill>
                  <a:srgbClr val="002060"/>
                </a:solidFill>
                <a:latin typeface="+mn-lt"/>
              </a:rPr>
              <a:t>i</a:t>
            </a:r>
            <a:r>
              <a:rPr lang="fr-BE" sz="1800" b="0" dirty="0">
                <a:solidFill>
                  <a:srgbClr val="002060"/>
                </a:solidFill>
                <a:latin typeface="+mn-lt"/>
              </a:rPr>
              <a:t>d</a:t>
            </a:r>
            <a:r>
              <a:rPr lang="en-BE" sz="1800" b="0" dirty="0">
                <a:solidFill>
                  <a:srgbClr val="002060"/>
                </a:solidFill>
                <a:latin typeface="+mn-lt"/>
              </a:rPr>
              <a:t>e </a:t>
            </a:r>
            <a:r>
              <a:rPr lang="fr-BE" sz="1800" b="0" dirty="0">
                <a:solidFill>
                  <a:srgbClr val="002060"/>
                </a:solidFill>
                <a:latin typeface="+mn-lt"/>
              </a:rPr>
              <a:t>r</a:t>
            </a:r>
            <a:r>
              <a:rPr lang="en-BE" sz="1800" b="0" dirty="0">
                <a:solidFill>
                  <a:srgbClr val="002060"/>
                </a:solidFill>
                <a:latin typeface="+mn-lt"/>
              </a:rPr>
              <a:t>a</a:t>
            </a:r>
            <a:r>
              <a:rPr lang="fr-BE" sz="1800" b="0" dirty="0">
                <a:solidFill>
                  <a:srgbClr val="002060"/>
                </a:solidFill>
                <a:latin typeface="+mn-lt"/>
              </a:rPr>
              <a:t>n</a:t>
            </a:r>
            <a:r>
              <a:rPr lang="en-BE" sz="1800" b="0" dirty="0">
                <a:solidFill>
                  <a:srgbClr val="002060"/>
                </a:solidFill>
                <a:latin typeface="+mn-lt"/>
              </a:rPr>
              <a:t>g</a:t>
            </a:r>
            <a:r>
              <a:rPr lang="fr-BE" sz="1800" b="0" dirty="0">
                <a:solidFill>
                  <a:srgbClr val="002060"/>
                </a:solidFill>
                <a:latin typeface="+mn-lt"/>
              </a:rPr>
              <a:t>e</a:t>
            </a:r>
            <a:r>
              <a:rPr lang="en-BE" sz="1800" b="0" dirty="0">
                <a:solidFill>
                  <a:srgbClr val="002060"/>
                </a:solidFill>
                <a:latin typeface="+mn-lt"/>
              </a:rPr>
              <a:t> </a:t>
            </a:r>
            <a:r>
              <a:rPr lang="fr-BE" sz="1800" b="0" dirty="0">
                <a:solidFill>
                  <a:srgbClr val="002060"/>
                </a:solidFill>
                <a:latin typeface="+mn-lt"/>
              </a:rPr>
              <a:t>o</a:t>
            </a:r>
            <a:r>
              <a:rPr lang="en-BE" sz="1800" b="0" dirty="0">
                <a:solidFill>
                  <a:srgbClr val="002060"/>
                </a:solidFill>
                <a:latin typeface="+mn-lt"/>
              </a:rPr>
              <a:t>f (</a:t>
            </a:r>
            <a:r>
              <a:rPr lang="fr-BE" sz="1800" b="0" dirty="0">
                <a:solidFill>
                  <a:srgbClr val="002060"/>
                </a:solidFill>
                <a:latin typeface="+mn-lt"/>
              </a:rPr>
              <a:t>k</a:t>
            </a:r>
            <a:r>
              <a:rPr lang="en-BE" sz="1800" b="0" dirty="0">
                <a:solidFill>
                  <a:srgbClr val="002060"/>
                </a:solidFill>
                <a:latin typeface="+mn-lt"/>
              </a:rPr>
              <a:t>e</a:t>
            </a:r>
            <a:r>
              <a:rPr lang="fr-BE" sz="1800" b="0" dirty="0">
                <a:solidFill>
                  <a:srgbClr val="002060"/>
                </a:solidFill>
                <a:latin typeface="+mn-lt"/>
              </a:rPr>
              <a:t>y</a:t>
            </a:r>
            <a:r>
              <a:rPr lang="en-BE" sz="1800" b="0" dirty="0">
                <a:solidFill>
                  <a:srgbClr val="002060"/>
                </a:solidFill>
                <a:latin typeface="+mn-lt"/>
              </a:rPr>
              <a:t>) </a:t>
            </a:r>
            <a:r>
              <a:rPr lang="fr-BE" sz="1800" b="0" dirty="0">
                <a:solidFill>
                  <a:srgbClr val="002060"/>
                </a:solidFill>
                <a:latin typeface="+mn-lt"/>
              </a:rPr>
              <a:t>s</a:t>
            </a:r>
            <a:r>
              <a:rPr lang="en-BE" sz="1800" b="0" dirty="0">
                <a:solidFill>
                  <a:srgbClr val="002060"/>
                </a:solidFill>
                <a:latin typeface="+mn-lt"/>
              </a:rPr>
              <a:t>t</a:t>
            </a:r>
            <a:r>
              <a:rPr lang="fr-BE" sz="1800" b="0" dirty="0">
                <a:solidFill>
                  <a:srgbClr val="002060"/>
                </a:solidFill>
                <a:latin typeface="+mn-lt"/>
              </a:rPr>
              <a:t>a</a:t>
            </a:r>
            <a:r>
              <a:rPr lang="en-BE" sz="1800" b="0" dirty="0">
                <a:solidFill>
                  <a:srgbClr val="002060"/>
                </a:solidFill>
                <a:latin typeface="+mn-lt"/>
              </a:rPr>
              <a:t>k</a:t>
            </a:r>
            <a:r>
              <a:rPr lang="fr-BE" sz="1800" b="0" dirty="0">
                <a:solidFill>
                  <a:srgbClr val="002060"/>
                </a:solidFill>
                <a:latin typeface="+mn-lt"/>
              </a:rPr>
              <a:t>e</a:t>
            </a:r>
            <a:r>
              <a:rPr lang="en-BE" sz="1800" b="0" dirty="0">
                <a:solidFill>
                  <a:srgbClr val="002060"/>
                </a:solidFill>
                <a:latin typeface="+mn-lt"/>
              </a:rPr>
              <a:t>h</a:t>
            </a:r>
            <a:r>
              <a:rPr lang="fr-BE" sz="1800" b="0" dirty="0">
                <a:solidFill>
                  <a:srgbClr val="002060"/>
                </a:solidFill>
                <a:latin typeface="+mn-lt"/>
              </a:rPr>
              <a:t>o</a:t>
            </a:r>
            <a:r>
              <a:rPr lang="en-BE" sz="1800" b="0" dirty="0">
                <a:solidFill>
                  <a:srgbClr val="002060"/>
                </a:solidFill>
                <a:latin typeface="+mn-lt"/>
              </a:rPr>
              <a:t>l</a:t>
            </a:r>
            <a:r>
              <a:rPr lang="fr-BE" sz="1800" b="0" dirty="0">
                <a:solidFill>
                  <a:srgbClr val="002060"/>
                </a:solidFill>
                <a:latin typeface="+mn-lt"/>
              </a:rPr>
              <a:t>d</a:t>
            </a:r>
            <a:r>
              <a:rPr lang="en-BE" sz="1800" b="0" dirty="0">
                <a:solidFill>
                  <a:srgbClr val="002060"/>
                </a:solidFill>
                <a:latin typeface="+mn-lt"/>
              </a:rPr>
              <a:t>e</a:t>
            </a:r>
            <a:r>
              <a:rPr lang="fr-BE" sz="1800" b="0" dirty="0">
                <a:solidFill>
                  <a:srgbClr val="002060"/>
                </a:solidFill>
                <a:latin typeface="+mn-lt"/>
              </a:rPr>
              <a:t>r</a:t>
            </a:r>
            <a:r>
              <a:rPr lang="en-BE" sz="1800" b="0" dirty="0">
                <a:solidFill>
                  <a:srgbClr val="002060"/>
                </a:solidFill>
                <a:latin typeface="+mn-lt"/>
              </a:rPr>
              <a:t>s </a:t>
            </a:r>
            <a:r>
              <a:rPr lang="fr-BE" sz="1800" b="0" dirty="0">
                <a:solidFill>
                  <a:srgbClr val="002060"/>
                </a:solidFill>
                <a:latin typeface="+mn-lt"/>
              </a:rPr>
              <a:t>t</a:t>
            </a:r>
            <a:r>
              <a:rPr lang="en-BE" sz="1800" b="0" dirty="0">
                <a:solidFill>
                  <a:srgbClr val="002060"/>
                </a:solidFill>
                <a:latin typeface="+mn-lt"/>
              </a:rPr>
              <a:t>o </a:t>
            </a:r>
            <a:r>
              <a:rPr lang="fr-BE" sz="1800" b="0" dirty="0">
                <a:solidFill>
                  <a:srgbClr val="002060"/>
                </a:solidFill>
                <a:latin typeface="+mn-lt"/>
              </a:rPr>
              <a:t>b</a:t>
            </a:r>
            <a:r>
              <a:rPr lang="en-BE" sz="1800" b="0" dirty="0">
                <a:solidFill>
                  <a:srgbClr val="002060"/>
                </a:solidFill>
                <a:latin typeface="+mn-lt"/>
              </a:rPr>
              <a:t>e </a:t>
            </a:r>
            <a:r>
              <a:rPr lang="fr-BE" sz="1800" b="0" dirty="0">
                <a:solidFill>
                  <a:srgbClr val="002060"/>
                </a:solidFill>
                <a:latin typeface="+mn-lt"/>
              </a:rPr>
              <a:t>i</a:t>
            </a:r>
            <a:r>
              <a:rPr lang="en-BE" sz="1800" b="0" dirty="0">
                <a:solidFill>
                  <a:srgbClr val="002060"/>
                </a:solidFill>
                <a:latin typeface="+mn-lt"/>
              </a:rPr>
              <a:t>n</a:t>
            </a:r>
            <a:r>
              <a:rPr lang="fr-BE" sz="1800" b="0" dirty="0">
                <a:solidFill>
                  <a:srgbClr val="002060"/>
                </a:solidFill>
                <a:latin typeface="+mn-lt"/>
              </a:rPr>
              <a:t>v</a:t>
            </a:r>
            <a:r>
              <a:rPr lang="en-BE" sz="1800" b="0" dirty="0">
                <a:solidFill>
                  <a:srgbClr val="002060"/>
                </a:solidFill>
                <a:latin typeface="+mn-lt"/>
              </a:rPr>
              <a:t>o</a:t>
            </a:r>
            <a:r>
              <a:rPr lang="fr-BE" sz="1800" b="0" dirty="0">
                <a:solidFill>
                  <a:srgbClr val="002060"/>
                </a:solidFill>
                <a:latin typeface="+mn-lt"/>
              </a:rPr>
              <a:t>l</a:t>
            </a:r>
            <a:r>
              <a:rPr lang="en-BE" sz="1800" b="0" dirty="0">
                <a:solidFill>
                  <a:srgbClr val="002060"/>
                </a:solidFill>
                <a:latin typeface="+mn-lt"/>
              </a:rPr>
              <a:t>v</a:t>
            </a:r>
            <a:r>
              <a:rPr lang="fr-BE" sz="1800" b="0" dirty="0">
                <a:solidFill>
                  <a:srgbClr val="002060"/>
                </a:solidFill>
                <a:latin typeface="+mn-lt"/>
              </a:rPr>
              <a:t>e</a:t>
            </a:r>
            <a:r>
              <a:rPr lang="en-BE" sz="1800" b="0" dirty="0">
                <a:solidFill>
                  <a:srgbClr val="002060"/>
                </a:solidFill>
                <a:latin typeface="+mn-lt"/>
              </a:rPr>
              <a:t>d” (EQF Rec.) = all learners, E&amp;</a:t>
            </a:r>
            <a:r>
              <a:rPr lang="fr-BE" sz="1800" b="0" dirty="0">
                <a:solidFill>
                  <a:srgbClr val="002060"/>
                </a:solidFill>
                <a:latin typeface="+mn-lt"/>
              </a:rPr>
              <a:t>T</a:t>
            </a:r>
            <a:r>
              <a:rPr lang="en-BE" sz="1800" b="0" dirty="0">
                <a:solidFill>
                  <a:srgbClr val="002060"/>
                </a:solidFill>
                <a:latin typeface="+mn-lt"/>
              </a:rPr>
              <a:t> </a:t>
            </a:r>
            <a:r>
              <a:rPr lang="fr-BE" sz="1800" b="0" dirty="0">
                <a:solidFill>
                  <a:srgbClr val="002060"/>
                </a:solidFill>
                <a:latin typeface="+mn-lt"/>
              </a:rPr>
              <a:t>p</a:t>
            </a:r>
            <a:r>
              <a:rPr lang="en-BE" sz="1800" b="0" dirty="0">
                <a:solidFill>
                  <a:srgbClr val="002060"/>
                </a:solidFill>
                <a:latin typeface="+mn-lt"/>
              </a:rPr>
              <a:t>r</a:t>
            </a:r>
            <a:r>
              <a:rPr lang="fr-BE" sz="1800" b="0" dirty="0">
                <a:solidFill>
                  <a:srgbClr val="002060"/>
                </a:solidFill>
                <a:latin typeface="+mn-lt"/>
              </a:rPr>
              <a:t>o</a:t>
            </a:r>
            <a:r>
              <a:rPr lang="en-BE" sz="1800" b="0" dirty="0">
                <a:solidFill>
                  <a:srgbClr val="002060"/>
                </a:solidFill>
                <a:latin typeface="+mn-lt"/>
              </a:rPr>
              <a:t>v</a:t>
            </a:r>
            <a:r>
              <a:rPr lang="fr-BE" sz="1800" b="0" dirty="0">
                <a:solidFill>
                  <a:srgbClr val="002060"/>
                </a:solidFill>
                <a:latin typeface="+mn-lt"/>
              </a:rPr>
              <a:t>i</a:t>
            </a:r>
            <a:r>
              <a:rPr lang="en-BE" sz="1800" b="0" dirty="0">
                <a:solidFill>
                  <a:srgbClr val="002060"/>
                </a:solidFill>
                <a:latin typeface="+mn-lt"/>
              </a:rPr>
              <a:t>d</a:t>
            </a:r>
            <a:r>
              <a:rPr lang="fr-BE" sz="1800" b="0" dirty="0">
                <a:solidFill>
                  <a:srgbClr val="002060"/>
                </a:solidFill>
                <a:latin typeface="+mn-lt"/>
              </a:rPr>
              <a:t>e</a:t>
            </a:r>
            <a:r>
              <a:rPr lang="en-BE" sz="1800" b="0" dirty="0">
                <a:solidFill>
                  <a:srgbClr val="002060"/>
                </a:solidFill>
                <a:latin typeface="+mn-lt"/>
              </a:rPr>
              <a:t>r</a:t>
            </a:r>
            <a:r>
              <a:rPr lang="fr-BE" sz="1800" b="0" dirty="0">
                <a:solidFill>
                  <a:srgbClr val="002060"/>
                </a:solidFill>
                <a:latin typeface="+mn-lt"/>
              </a:rPr>
              <a:t>s</a:t>
            </a:r>
            <a:r>
              <a:rPr lang="en-BE" sz="1800" b="0" dirty="0">
                <a:solidFill>
                  <a:srgbClr val="002060"/>
                </a:solidFill>
                <a:latin typeface="+mn-lt"/>
              </a:rPr>
              <a:t>, </a:t>
            </a:r>
            <a:r>
              <a:rPr lang="fr-BE" sz="1800" b="0" dirty="0">
                <a:solidFill>
                  <a:srgbClr val="002060"/>
                </a:solidFill>
                <a:latin typeface="+mn-lt"/>
              </a:rPr>
              <a:t>Q</a:t>
            </a:r>
            <a:r>
              <a:rPr lang="en-BE" sz="1800" b="0" dirty="0">
                <a:solidFill>
                  <a:srgbClr val="002060"/>
                </a:solidFill>
                <a:latin typeface="+mn-lt"/>
              </a:rPr>
              <a:t> </a:t>
            </a:r>
            <a:r>
              <a:rPr lang="fr-BE" sz="1800" b="0" dirty="0">
                <a:solidFill>
                  <a:srgbClr val="002060"/>
                </a:solidFill>
                <a:latin typeface="+mn-lt"/>
              </a:rPr>
              <a:t>a</a:t>
            </a:r>
            <a:r>
              <a:rPr lang="en-BE" sz="1800" b="0" dirty="0">
                <a:solidFill>
                  <a:srgbClr val="002060"/>
                </a:solidFill>
                <a:latin typeface="+mn-lt"/>
              </a:rPr>
              <a:t>u</a:t>
            </a:r>
            <a:r>
              <a:rPr lang="fr-BE" sz="1800" b="0" dirty="0">
                <a:solidFill>
                  <a:srgbClr val="002060"/>
                </a:solidFill>
                <a:latin typeface="+mn-lt"/>
              </a:rPr>
              <a:t>t</a:t>
            </a:r>
            <a:r>
              <a:rPr lang="en-BE" sz="1800" b="0" dirty="0">
                <a:solidFill>
                  <a:srgbClr val="002060"/>
                </a:solidFill>
                <a:latin typeface="+mn-lt"/>
              </a:rPr>
              <a:t>h</a:t>
            </a:r>
            <a:r>
              <a:rPr lang="fr-BE" sz="1800" b="0" dirty="0">
                <a:solidFill>
                  <a:srgbClr val="002060"/>
                </a:solidFill>
                <a:latin typeface="+mn-lt"/>
              </a:rPr>
              <a:t>o</a:t>
            </a:r>
            <a:r>
              <a:rPr lang="en-BE" sz="1800" b="0" dirty="0">
                <a:solidFill>
                  <a:srgbClr val="002060"/>
                </a:solidFill>
                <a:latin typeface="+mn-lt"/>
              </a:rPr>
              <a:t>r</a:t>
            </a:r>
            <a:r>
              <a:rPr lang="fr-BE" sz="1800" b="0" dirty="0">
                <a:solidFill>
                  <a:srgbClr val="002060"/>
                </a:solidFill>
                <a:latin typeface="+mn-lt"/>
              </a:rPr>
              <a:t>i</a:t>
            </a:r>
            <a:r>
              <a:rPr lang="en-BE" sz="1800" b="0" dirty="0">
                <a:solidFill>
                  <a:srgbClr val="002060"/>
                </a:solidFill>
                <a:latin typeface="+mn-lt"/>
              </a:rPr>
              <a:t>t</a:t>
            </a:r>
            <a:r>
              <a:rPr lang="fr-BE" sz="1800" b="0" dirty="0">
                <a:solidFill>
                  <a:srgbClr val="002060"/>
                </a:solidFill>
                <a:latin typeface="+mn-lt"/>
              </a:rPr>
              <a:t>i</a:t>
            </a:r>
            <a:r>
              <a:rPr lang="en-BE" sz="1800" b="0" dirty="0">
                <a:solidFill>
                  <a:srgbClr val="002060"/>
                </a:solidFill>
                <a:latin typeface="+mn-lt"/>
              </a:rPr>
              <a:t>e</a:t>
            </a:r>
            <a:r>
              <a:rPr lang="fr-BE" sz="1800" b="0" dirty="0">
                <a:solidFill>
                  <a:srgbClr val="002060"/>
                </a:solidFill>
                <a:latin typeface="+mn-lt"/>
              </a:rPr>
              <a:t>s</a:t>
            </a:r>
            <a:r>
              <a:rPr lang="en-BE" sz="1800" b="0" dirty="0">
                <a:solidFill>
                  <a:srgbClr val="002060"/>
                </a:solidFill>
                <a:latin typeface="+mn-lt"/>
              </a:rPr>
              <a:t>, </a:t>
            </a:r>
            <a:r>
              <a:rPr lang="fr-BE" sz="1800" b="0" dirty="0">
                <a:solidFill>
                  <a:srgbClr val="002060"/>
                </a:solidFill>
                <a:latin typeface="+mn-lt"/>
              </a:rPr>
              <a:t>Q</a:t>
            </a:r>
            <a:r>
              <a:rPr lang="en-BE" sz="1800" b="0" dirty="0">
                <a:solidFill>
                  <a:srgbClr val="002060"/>
                </a:solidFill>
                <a:latin typeface="+mn-lt"/>
              </a:rPr>
              <a:t>A </a:t>
            </a:r>
            <a:r>
              <a:rPr lang="fr-BE" sz="1800" b="0" dirty="0">
                <a:solidFill>
                  <a:srgbClr val="002060"/>
                </a:solidFill>
                <a:latin typeface="+mn-lt"/>
              </a:rPr>
              <a:t>b</a:t>
            </a:r>
            <a:r>
              <a:rPr lang="en-BE" sz="1800" b="0" dirty="0">
                <a:solidFill>
                  <a:srgbClr val="002060"/>
                </a:solidFill>
                <a:latin typeface="+mn-lt"/>
              </a:rPr>
              <a:t>o</a:t>
            </a:r>
            <a:r>
              <a:rPr lang="fr-BE" sz="1800" b="0" dirty="0">
                <a:solidFill>
                  <a:srgbClr val="002060"/>
                </a:solidFill>
                <a:latin typeface="+mn-lt"/>
              </a:rPr>
              <a:t>d</a:t>
            </a:r>
            <a:r>
              <a:rPr lang="en-BE" sz="1800" b="0" dirty="0">
                <a:solidFill>
                  <a:srgbClr val="002060"/>
                </a:solidFill>
                <a:latin typeface="+mn-lt"/>
              </a:rPr>
              <a:t>i</a:t>
            </a:r>
            <a:r>
              <a:rPr lang="fr-BE" sz="1800" b="0" dirty="0">
                <a:solidFill>
                  <a:srgbClr val="002060"/>
                </a:solidFill>
                <a:latin typeface="+mn-lt"/>
              </a:rPr>
              <a:t>e</a:t>
            </a:r>
            <a:r>
              <a:rPr lang="en-BE" sz="1800" b="0" dirty="0">
                <a:solidFill>
                  <a:srgbClr val="002060"/>
                </a:solidFill>
                <a:latin typeface="+mn-lt"/>
              </a:rPr>
              <a:t>s, </a:t>
            </a:r>
            <a:r>
              <a:rPr lang="fr-BE" sz="1800" b="0" dirty="0">
                <a:solidFill>
                  <a:srgbClr val="002060"/>
                </a:solidFill>
                <a:latin typeface="+mn-lt"/>
              </a:rPr>
              <a:t>e</a:t>
            </a:r>
            <a:r>
              <a:rPr lang="en-BE" sz="1800" b="0" dirty="0">
                <a:solidFill>
                  <a:srgbClr val="002060"/>
                </a:solidFill>
                <a:latin typeface="+mn-lt"/>
              </a:rPr>
              <a:t>m</a:t>
            </a:r>
            <a:r>
              <a:rPr lang="fr-BE" sz="1800" b="0" dirty="0">
                <a:solidFill>
                  <a:srgbClr val="002060"/>
                </a:solidFill>
                <a:latin typeface="+mn-lt"/>
              </a:rPr>
              <a:t>p</a:t>
            </a:r>
            <a:r>
              <a:rPr lang="en-BE" sz="1800" b="0" dirty="0">
                <a:solidFill>
                  <a:srgbClr val="002060"/>
                </a:solidFill>
                <a:latin typeface="+mn-lt"/>
              </a:rPr>
              <a:t>l</a:t>
            </a:r>
            <a:r>
              <a:rPr lang="fr-BE" sz="1800" b="0" dirty="0">
                <a:solidFill>
                  <a:srgbClr val="002060"/>
                </a:solidFill>
                <a:latin typeface="+mn-lt"/>
              </a:rPr>
              <a:t>o</a:t>
            </a:r>
            <a:r>
              <a:rPr lang="en-BE" sz="1800" b="0" dirty="0">
                <a:solidFill>
                  <a:srgbClr val="002060"/>
                </a:solidFill>
                <a:latin typeface="+mn-lt"/>
              </a:rPr>
              <a:t>y</a:t>
            </a:r>
            <a:r>
              <a:rPr lang="fr-BE" sz="1800" b="0" dirty="0">
                <a:solidFill>
                  <a:srgbClr val="002060"/>
                </a:solidFill>
                <a:latin typeface="+mn-lt"/>
              </a:rPr>
              <a:t>e</a:t>
            </a:r>
            <a:r>
              <a:rPr lang="en-BE" sz="1800" b="0" dirty="0">
                <a:solidFill>
                  <a:srgbClr val="002060"/>
                </a:solidFill>
                <a:latin typeface="+mn-lt"/>
              </a:rPr>
              <a:t>r</a:t>
            </a:r>
            <a:r>
              <a:rPr lang="fr-BE" sz="1800" b="0" dirty="0">
                <a:solidFill>
                  <a:srgbClr val="002060"/>
                </a:solidFill>
                <a:latin typeface="+mn-lt"/>
              </a:rPr>
              <a:t>s</a:t>
            </a:r>
            <a:r>
              <a:rPr lang="en-BE" sz="1800" b="0" dirty="0">
                <a:solidFill>
                  <a:srgbClr val="002060"/>
                </a:solidFill>
                <a:latin typeface="+mn-lt"/>
              </a:rPr>
              <a:t>, </a:t>
            </a:r>
            <a:r>
              <a:rPr lang="fr-BE" sz="1800" b="0" dirty="0">
                <a:solidFill>
                  <a:srgbClr val="002060"/>
                </a:solidFill>
                <a:latin typeface="+mn-lt"/>
              </a:rPr>
              <a:t>t</a:t>
            </a:r>
            <a:r>
              <a:rPr lang="en-BE" sz="1800" b="0" dirty="0">
                <a:solidFill>
                  <a:srgbClr val="002060"/>
                </a:solidFill>
                <a:latin typeface="+mn-lt"/>
              </a:rPr>
              <a:t>r</a:t>
            </a:r>
            <a:r>
              <a:rPr lang="fr-BE" sz="1800" b="0" dirty="0">
                <a:solidFill>
                  <a:srgbClr val="002060"/>
                </a:solidFill>
                <a:latin typeface="+mn-lt"/>
              </a:rPr>
              <a:t>a</a:t>
            </a:r>
            <a:r>
              <a:rPr lang="en-BE" sz="1800" b="0" dirty="0">
                <a:solidFill>
                  <a:srgbClr val="002060"/>
                </a:solidFill>
                <a:latin typeface="+mn-lt"/>
              </a:rPr>
              <a:t>d</a:t>
            </a:r>
            <a:r>
              <a:rPr lang="fr-BE" sz="1800" b="0" dirty="0">
                <a:solidFill>
                  <a:srgbClr val="002060"/>
                </a:solidFill>
                <a:latin typeface="+mn-lt"/>
              </a:rPr>
              <a:t>e</a:t>
            </a:r>
            <a:r>
              <a:rPr lang="en-BE" sz="1800" b="0" dirty="0">
                <a:solidFill>
                  <a:srgbClr val="002060"/>
                </a:solidFill>
                <a:latin typeface="+mn-lt"/>
              </a:rPr>
              <a:t> </a:t>
            </a:r>
            <a:r>
              <a:rPr lang="fr-BE" sz="1800" b="0" dirty="0">
                <a:solidFill>
                  <a:srgbClr val="002060"/>
                </a:solidFill>
                <a:latin typeface="+mn-lt"/>
              </a:rPr>
              <a:t>u</a:t>
            </a:r>
            <a:r>
              <a:rPr lang="en-BE" sz="1800" b="0" dirty="0">
                <a:solidFill>
                  <a:srgbClr val="002060"/>
                </a:solidFill>
                <a:latin typeface="+mn-lt"/>
              </a:rPr>
              <a:t>n</a:t>
            </a:r>
            <a:r>
              <a:rPr lang="fr-BE" sz="1800" b="0" dirty="0">
                <a:solidFill>
                  <a:srgbClr val="002060"/>
                </a:solidFill>
                <a:latin typeface="+mn-lt"/>
              </a:rPr>
              <a:t>i</a:t>
            </a:r>
            <a:r>
              <a:rPr lang="en-BE" sz="1800" b="0" dirty="0">
                <a:solidFill>
                  <a:srgbClr val="002060"/>
                </a:solidFill>
                <a:latin typeface="+mn-lt"/>
              </a:rPr>
              <a:t>o</a:t>
            </a:r>
            <a:r>
              <a:rPr lang="fr-BE" sz="1800" b="0" dirty="0">
                <a:solidFill>
                  <a:srgbClr val="002060"/>
                </a:solidFill>
                <a:latin typeface="+mn-lt"/>
              </a:rPr>
              <a:t>n</a:t>
            </a:r>
            <a:r>
              <a:rPr lang="en-BE" sz="1800" b="0" dirty="0">
                <a:solidFill>
                  <a:srgbClr val="002060"/>
                </a:solidFill>
                <a:latin typeface="+mn-lt"/>
              </a:rPr>
              <a:t>s, </a:t>
            </a:r>
            <a:r>
              <a:rPr lang="fr-BE" sz="1800" b="0" dirty="0">
                <a:solidFill>
                  <a:srgbClr val="002060"/>
                </a:solidFill>
                <a:latin typeface="+mn-lt"/>
              </a:rPr>
              <a:t>c</a:t>
            </a:r>
            <a:r>
              <a:rPr lang="en-BE" sz="1800" b="0" dirty="0">
                <a:solidFill>
                  <a:srgbClr val="002060"/>
                </a:solidFill>
                <a:latin typeface="+mn-lt"/>
              </a:rPr>
              <a:t>h</a:t>
            </a:r>
            <a:r>
              <a:rPr lang="fr-BE" sz="1800" b="0" dirty="0">
                <a:solidFill>
                  <a:srgbClr val="002060"/>
                </a:solidFill>
                <a:latin typeface="+mn-lt"/>
              </a:rPr>
              <a:t>a</a:t>
            </a:r>
            <a:r>
              <a:rPr lang="en-BE" sz="1800" b="0" dirty="0">
                <a:solidFill>
                  <a:srgbClr val="002060"/>
                </a:solidFill>
                <a:latin typeface="+mn-lt"/>
              </a:rPr>
              <a:t>m</a:t>
            </a:r>
            <a:r>
              <a:rPr lang="fr-BE" sz="1800" b="0" dirty="0">
                <a:solidFill>
                  <a:srgbClr val="002060"/>
                </a:solidFill>
                <a:latin typeface="+mn-lt"/>
              </a:rPr>
              <a:t>b</a:t>
            </a:r>
            <a:r>
              <a:rPr lang="en-BE" sz="1800" b="0" dirty="0">
                <a:solidFill>
                  <a:srgbClr val="002060"/>
                </a:solidFill>
                <a:latin typeface="+mn-lt"/>
              </a:rPr>
              <a:t>e</a:t>
            </a:r>
            <a:r>
              <a:rPr lang="fr-BE" sz="1800" b="0" dirty="0">
                <a:solidFill>
                  <a:srgbClr val="002060"/>
                </a:solidFill>
                <a:latin typeface="+mn-lt"/>
              </a:rPr>
              <a:t>r</a:t>
            </a:r>
            <a:r>
              <a:rPr lang="en-BE" sz="1800" b="0" dirty="0">
                <a:solidFill>
                  <a:srgbClr val="002060"/>
                </a:solidFill>
                <a:latin typeface="+mn-lt"/>
              </a:rPr>
              <a:t>s </a:t>
            </a:r>
            <a:r>
              <a:rPr lang="fr-BE" sz="1800" b="0" dirty="0">
                <a:solidFill>
                  <a:srgbClr val="002060"/>
                </a:solidFill>
                <a:latin typeface="+mn-lt"/>
              </a:rPr>
              <a:t>o</a:t>
            </a:r>
            <a:r>
              <a:rPr lang="en-BE" sz="1800" b="0" dirty="0">
                <a:solidFill>
                  <a:srgbClr val="002060"/>
                </a:solidFill>
                <a:latin typeface="+mn-lt"/>
              </a:rPr>
              <a:t>f </a:t>
            </a:r>
            <a:r>
              <a:rPr lang="fr-BE" sz="1800" b="0" dirty="0">
                <a:solidFill>
                  <a:srgbClr val="002060"/>
                </a:solidFill>
                <a:latin typeface="+mn-lt"/>
              </a:rPr>
              <a:t>i</a:t>
            </a:r>
            <a:r>
              <a:rPr lang="en-BE" sz="1800" b="0" dirty="0">
                <a:solidFill>
                  <a:srgbClr val="002060"/>
                </a:solidFill>
                <a:latin typeface="+mn-lt"/>
              </a:rPr>
              <a:t>n</a:t>
            </a:r>
            <a:r>
              <a:rPr lang="fr-BE" sz="1800" b="0" dirty="0">
                <a:solidFill>
                  <a:srgbClr val="002060"/>
                </a:solidFill>
                <a:latin typeface="+mn-lt"/>
              </a:rPr>
              <a:t>d</a:t>
            </a:r>
            <a:r>
              <a:rPr lang="en-BE" sz="1800" b="0" dirty="0">
                <a:solidFill>
                  <a:srgbClr val="002060"/>
                </a:solidFill>
                <a:latin typeface="+mn-lt"/>
              </a:rPr>
              <a:t>u</a:t>
            </a:r>
            <a:r>
              <a:rPr lang="fr-BE" sz="1800" b="0" dirty="0">
                <a:solidFill>
                  <a:srgbClr val="002060"/>
                </a:solidFill>
                <a:latin typeface="+mn-lt"/>
              </a:rPr>
              <a:t>s</a:t>
            </a:r>
            <a:r>
              <a:rPr lang="en-BE" sz="1800" b="0" dirty="0">
                <a:solidFill>
                  <a:srgbClr val="002060"/>
                </a:solidFill>
                <a:latin typeface="+mn-lt"/>
              </a:rPr>
              <a:t>t</a:t>
            </a:r>
            <a:r>
              <a:rPr lang="fr-BE" sz="1800" b="0" dirty="0">
                <a:solidFill>
                  <a:srgbClr val="002060"/>
                </a:solidFill>
                <a:latin typeface="+mn-lt"/>
              </a:rPr>
              <a:t>r</a:t>
            </a:r>
            <a:r>
              <a:rPr lang="en-BE" sz="1800" b="0" dirty="0">
                <a:solidFill>
                  <a:srgbClr val="002060"/>
                </a:solidFill>
                <a:latin typeface="+mn-lt"/>
              </a:rPr>
              <a:t>y, </a:t>
            </a:r>
            <a:r>
              <a:rPr lang="fr-BE" sz="1800" b="0" dirty="0">
                <a:solidFill>
                  <a:srgbClr val="002060"/>
                </a:solidFill>
                <a:latin typeface="+mn-lt"/>
              </a:rPr>
              <a:t>c</a:t>
            </a:r>
            <a:r>
              <a:rPr lang="en-BE" sz="1800" b="0" dirty="0">
                <a:solidFill>
                  <a:srgbClr val="002060"/>
                </a:solidFill>
                <a:latin typeface="+mn-lt"/>
              </a:rPr>
              <a:t>o</a:t>
            </a:r>
            <a:r>
              <a:rPr lang="fr-BE" sz="1800" b="0" dirty="0">
                <a:solidFill>
                  <a:srgbClr val="002060"/>
                </a:solidFill>
                <a:latin typeface="+mn-lt"/>
              </a:rPr>
              <a:t>m</a:t>
            </a:r>
            <a:r>
              <a:rPr lang="en-BE" sz="1800" b="0" dirty="0">
                <a:solidFill>
                  <a:srgbClr val="002060"/>
                </a:solidFill>
                <a:latin typeface="+mn-lt"/>
              </a:rPr>
              <a:t>m</a:t>
            </a:r>
            <a:r>
              <a:rPr lang="fr-BE" sz="1800" b="0" dirty="0">
                <a:solidFill>
                  <a:srgbClr val="002060"/>
                </a:solidFill>
                <a:latin typeface="+mn-lt"/>
              </a:rPr>
              <a:t>e</a:t>
            </a:r>
            <a:r>
              <a:rPr lang="en-BE" sz="1800" b="0" dirty="0">
                <a:solidFill>
                  <a:srgbClr val="002060"/>
                </a:solidFill>
                <a:latin typeface="+mn-lt"/>
              </a:rPr>
              <a:t>r</a:t>
            </a:r>
            <a:r>
              <a:rPr lang="fr-BE" sz="1800" b="0" dirty="0">
                <a:solidFill>
                  <a:srgbClr val="002060"/>
                </a:solidFill>
                <a:latin typeface="+mn-lt"/>
              </a:rPr>
              <a:t>c</a:t>
            </a:r>
            <a:r>
              <a:rPr lang="en-BE" sz="1800" b="0" dirty="0">
                <a:solidFill>
                  <a:srgbClr val="002060"/>
                </a:solidFill>
                <a:latin typeface="+mn-lt"/>
              </a:rPr>
              <a:t>e </a:t>
            </a:r>
            <a:r>
              <a:rPr lang="fr-BE" sz="1800" b="0" dirty="0">
                <a:solidFill>
                  <a:srgbClr val="002060"/>
                </a:solidFill>
                <a:latin typeface="+mn-lt"/>
              </a:rPr>
              <a:t>a</a:t>
            </a:r>
            <a:r>
              <a:rPr lang="en-BE" sz="1800" b="0" dirty="0">
                <a:solidFill>
                  <a:srgbClr val="002060"/>
                </a:solidFill>
                <a:latin typeface="+mn-lt"/>
              </a:rPr>
              <a:t>n</a:t>
            </a:r>
            <a:r>
              <a:rPr lang="fr-BE" sz="1800" b="0" dirty="0">
                <a:solidFill>
                  <a:srgbClr val="002060"/>
                </a:solidFill>
                <a:latin typeface="+mn-lt"/>
              </a:rPr>
              <a:t>d</a:t>
            </a:r>
            <a:r>
              <a:rPr lang="en-BE" sz="1800" b="0" dirty="0">
                <a:solidFill>
                  <a:srgbClr val="002060"/>
                </a:solidFill>
                <a:latin typeface="+mn-lt"/>
              </a:rPr>
              <a:t> skilled crafts, </a:t>
            </a:r>
            <a:r>
              <a:rPr lang="fr-BE" sz="1800" b="0" dirty="0">
                <a:solidFill>
                  <a:srgbClr val="002060"/>
                </a:solidFill>
                <a:latin typeface="+mn-lt"/>
              </a:rPr>
              <a:t>r</a:t>
            </a:r>
            <a:r>
              <a:rPr lang="en-BE" sz="1800" b="0" dirty="0">
                <a:solidFill>
                  <a:srgbClr val="002060"/>
                </a:solidFill>
                <a:latin typeface="+mn-lt"/>
              </a:rPr>
              <a:t>e</a:t>
            </a:r>
            <a:r>
              <a:rPr lang="fr-BE" sz="1800" b="0" dirty="0">
                <a:solidFill>
                  <a:srgbClr val="002060"/>
                </a:solidFill>
                <a:latin typeface="+mn-lt"/>
              </a:rPr>
              <a:t>c</a:t>
            </a:r>
            <a:r>
              <a:rPr lang="en-BE" sz="1800" b="0" dirty="0">
                <a:solidFill>
                  <a:srgbClr val="002060"/>
                </a:solidFill>
                <a:latin typeface="+mn-lt"/>
              </a:rPr>
              <a:t>o</a:t>
            </a:r>
            <a:r>
              <a:rPr lang="fr-BE" sz="1800" b="0" dirty="0">
                <a:solidFill>
                  <a:srgbClr val="002060"/>
                </a:solidFill>
                <a:latin typeface="+mn-lt"/>
              </a:rPr>
              <a:t>g</a:t>
            </a:r>
            <a:r>
              <a:rPr lang="en-BE" sz="1800" b="0" dirty="0">
                <a:solidFill>
                  <a:srgbClr val="002060"/>
                </a:solidFill>
                <a:latin typeface="+mn-lt"/>
              </a:rPr>
              <a:t>n</a:t>
            </a:r>
            <a:r>
              <a:rPr lang="fr-BE" sz="1800" b="0" dirty="0">
                <a:solidFill>
                  <a:srgbClr val="002060"/>
                </a:solidFill>
                <a:latin typeface="+mn-lt"/>
              </a:rPr>
              <a:t>i</a:t>
            </a:r>
            <a:r>
              <a:rPr lang="en-BE" sz="1800" b="0" dirty="0">
                <a:solidFill>
                  <a:srgbClr val="002060"/>
                </a:solidFill>
                <a:latin typeface="+mn-lt"/>
              </a:rPr>
              <a:t>t</a:t>
            </a:r>
            <a:r>
              <a:rPr lang="fr-BE" sz="1800" b="0" dirty="0">
                <a:solidFill>
                  <a:srgbClr val="002060"/>
                </a:solidFill>
                <a:latin typeface="+mn-lt"/>
              </a:rPr>
              <a:t>i</a:t>
            </a:r>
            <a:r>
              <a:rPr lang="en-BE" sz="1800" b="0" dirty="0">
                <a:solidFill>
                  <a:srgbClr val="002060"/>
                </a:solidFill>
                <a:latin typeface="+mn-lt"/>
              </a:rPr>
              <a:t>o</a:t>
            </a:r>
            <a:r>
              <a:rPr lang="fr-BE" sz="1800" b="0" dirty="0">
                <a:solidFill>
                  <a:srgbClr val="002060"/>
                </a:solidFill>
                <a:latin typeface="+mn-lt"/>
              </a:rPr>
              <a:t>n</a:t>
            </a:r>
            <a:r>
              <a:rPr lang="en-BE" sz="1800" b="0" dirty="0">
                <a:solidFill>
                  <a:srgbClr val="002060"/>
                </a:solidFill>
                <a:latin typeface="+mn-lt"/>
              </a:rPr>
              <a:t> </a:t>
            </a:r>
            <a:r>
              <a:rPr lang="fr-BE" sz="1800" b="0" dirty="0">
                <a:solidFill>
                  <a:srgbClr val="002060"/>
                </a:solidFill>
                <a:latin typeface="+mn-lt"/>
              </a:rPr>
              <a:t>b</a:t>
            </a:r>
            <a:r>
              <a:rPr lang="en-BE" sz="1800" b="0" dirty="0">
                <a:solidFill>
                  <a:srgbClr val="002060"/>
                </a:solidFill>
                <a:latin typeface="+mn-lt"/>
              </a:rPr>
              <a:t>o</a:t>
            </a:r>
            <a:r>
              <a:rPr lang="fr-BE" sz="1800" b="0" dirty="0">
                <a:solidFill>
                  <a:srgbClr val="002060"/>
                </a:solidFill>
                <a:latin typeface="+mn-lt"/>
              </a:rPr>
              <a:t>d</a:t>
            </a:r>
            <a:r>
              <a:rPr lang="en-BE" sz="1800" b="0" dirty="0">
                <a:solidFill>
                  <a:srgbClr val="002060"/>
                </a:solidFill>
                <a:latin typeface="+mn-lt"/>
              </a:rPr>
              <a:t>i</a:t>
            </a:r>
            <a:r>
              <a:rPr lang="fr-BE" sz="1800" b="0" dirty="0">
                <a:solidFill>
                  <a:srgbClr val="002060"/>
                </a:solidFill>
                <a:latin typeface="+mn-lt"/>
              </a:rPr>
              <a:t>e</a:t>
            </a:r>
            <a:r>
              <a:rPr lang="en-BE" sz="1800" b="0" dirty="0">
                <a:solidFill>
                  <a:srgbClr val="002060"/>
                </a:solidFill>
                <a:latin typeface="+mn-lt"/>
              </a:rPr>
              <a:t>s </a:t>
            </a:r>
            <a:r>
              <a:rPr lang="fr-BE" sz="1800" b="0" dirty="0">
                <a:solidFill>
                  <a:srgbClr val="002060"/>
                </a:solidFill>
                <a:latin typeface="+mn-lt"/>
              </a:rPr>
              <a:t>f</a:t>
            </a:r>
            <a:r>
              <a:rPr lang="en-BE" sz="1800" b="0" dirty="0">
                <a:solidFill>
                  <a:srgbClr val="002060"/>
                </a:solidFill>
                <a:latin typeface="+mn-lt"/>
              </a:rPr>
              <a:t>o</a:t>
            </a:r>
            <a:r>
              <a:rPr lang="fr-BE" sz="1800" b="0" dirty="0">
                <a:solidFill>
                  <a:srgbClr val="002060"/>
                </a:solidFill>
                <a:latin typeface="+mn-lt"/>
              </a:rPr>
              <a:t>r</a:t>
            </a:r>
            <a:r>
              <a:rPr lang="en-BE" sz="1800" b="0" dirty="0">
                <a:solidFill>
                  <a:srgbClr val="002060"/>
                </a:solidFill>
                <a:latin typeface="+mn-lt"/>
              </a:rPr>
              <a:t> </a:t>
            </a:r>
            <a:r>
              <a:rPr lang="fr-BE" sz="1800" b="0" dirty="0">
                <a:solidFill>
                  <a:srgbClr val="002060"/>
                </a:solidFill>
                <a:latin typeface="+mn-lt"/>
              </a:rPr>
              <a:t>a</a:t>
            </a:r>
            <a:r>
              <a:rPr lang="en-BE" sz="1800" b="0" dirty="0">
                <a:solidFill>
                  <a:srgbClr val="002060"/>
                </a:solidFill>
                <a:latin typeface="+mn-lt"/>
              </a:rPr>
              <a:t>c</a:t>
            </a:r>
            <a:r>
              <a:rPr lang="fr-BE" sz="1800" b="0" dirty="0">
                <a:solidFill>
                  <a:srgbClr val="002060"/>
                </a:solidFill>
                <a:latin typeface="+mn-lt"/>
              </a:rPr>
              <a:t>a</a:t>
            </a:r>
            <a:r>
              <a:rPr lang="en-BE" sz="1800" b="0" dirty="0">
                <a:solidFill>
                  <a:srgbClr val="002060"/>
                </a:solidFill>
                <a:latin typeface="+mn-lt"/>
              </a:rPr>
              <a:t>d</a:t>
            </a:r>
            <a:r>
              <a:rPr lang="fr-BE" sz="1800" b="0" dirty="0">
                <a:solidFill>
                  <a:srgbClr val="002060"/>
                </a:solidFill>
                <a:latin typeface="+mn-lt"/>
              </a:rPr>
              <a:t>e</a:t>
            </a:r>
            <a:r>
              <a:rPr lang="en-BE" sz="1800" b="0" dirty="0">
                <a:solidFill>
                  <a:srgbClr val="002060"/>
                </a:solidFill>
                <a:latin typeface="+mn-lt"/>
              </a:rPr>
              <a:t>m</a:t>
            </a:r>
            <a:r>
              <a:rPr lang="fr-BE" sz="1800" b="0" dirty="0">
                <a:solidFill>
                  <a:srgbClr val="002060"/>
                </a:solidFill>
                <a:latin typeface="+mn-lt"/>
              </a:rPr>
              <a:t>i</a:t>
            </a:r>
            <a:r>
              <a:rPr lang="en-BE" sz="1800" b="0" dirty="0">
                <a:solidFill>
                  <a:srgbClr val="002060"/>
                </a:solidFill>
                <a:latin typeface="+mn-lt"/>
              </a:rPr>
              <a:t>c </a:t>
            </a:r>
            <a:r>
              <a:rPr lang="fr-BE" sz="1800" b="0" dirty="0">
                <a:solidFill>
                  <a:srgbClr val="002060"/>
                </a:solidFill>
                <a:latin typeface="+mn-lt"/>
              </a:rPr>
              <a:t>a</a:t>
            </a:r>
            <a:r>
              <a:rPr lang="en-BE" sz="1800" b="0" dirty="0">
                <a:solidFill>
                  <a:srgbClr val="002060"/>
                </a:solidFill>
                <a:latin typeface="+mn-lt"/>
              </a:rPr>
              <a:t>n</a:t>
            </a:r>
            <a:r>
              <a:rPr lang="fr-BE" sz="1800" b="0" dirty="0">
                <a:solidFill>
                  <a:srgbClr val="002060"/>
                </a:solidFill>
                <a:latin typeface="+mn-lt"/>
              </a:rPr>
              <a:t>d</a:t>
            </a:r>
            <a:r>
              <a:rPr lang="en-BE" sz="1800" b="0" dirty="0">
                <a:solidFill>
                  <a:srgbClr val="002060"/>
                </a:solidFill>
                <a:latin typeface="+mn-lt"/>
              </a:rPr>
              <a:t> </a:t>
            </a:r>
            <a:r>
              <a:rPr lang="fr-BE" sz="1800" b="0" dirty="0">
                <a:solidFill>
                  <a:srgbClr val="002060"/>
                </a:solidFill>
                <a:latin typeface="+mn-lt"/>
              </a:rPr>
              <a:t>p</a:t>
            </a:r>
            <a:r>
              <a:rPr lang="en-BE" sz="1800" b="0" dirty="0">
                <a:solidFill>
                  <a:srgbClr val="002060"/>
                </a:solidFill>
                <a:latin typeface="+mn-lt"/>
              </a:rPr>
              <a:t>r</a:t>
            </a:r>
            <a:r>
              <a:rPr lang="fr-BE" sz="1800" b="0" dirty="0">
                <a:solidFill>
                  <a:srgbClr val="002060"/>
                </a:solidFill>
                <a:latin typeface="+mn-lt"/>
              </a:rPr>
              <a:t>o</a:t>
            </a:r>
            <a:r>
              <a:rPr lang="en-BE" sz="1800" b="0" dirty="0">
                <a:solidFill>
                  <a:srgbClr val="002060"/>
                </a:solidFill>
                <a:latin typeface="+mn-lt"/>
              </a:rPr>
              <a:t>f</a:t>
            </a:r>
            <a:r>
              <a:rPr lang="fr-BE" sz="1800" b="0" dirty="0">
                <a:solidFill>
                  <a:srgbClr val="002060"/>
                </a:solidFill>
                <a:latin typeface="+mn-lt"/>
              </a:rPr>
              <a:t>e</a:t>
            </a:r>
            <a:r>
              <a:rPr lang="en-BE" sz="1800" b="0" dirty="0">
                <a:solidFill>
                  <a:srgbClr val="002060"/>
                </a:solidFill>
                <a:latin typeface="+mn-lt"/>
              </a:rPr>
              <a:t>s</a:t>
            </a:r>
            <a:r>
              <a:rPr lang="fr-BE" sz="1800" b="0" dirty="0">
                <a:solidFill>
                  <a:srgbClr val="002060"/>
                </a:solidFill>
                <a:latin typeface="+mn-lt"/>
              </a:rPr>
              <a:t>s</a:t>
            </a:r>
            <a:r>
              <a:rPr lang="en-BE" sz="1800" b="0" dirty="0">
                <a:solidFill>
                  <a:srgbClr val="002060"/>
                </a:solidFill>
                <a:latin typeface="+mn-lt"/>
              </a:rPr>
              <a:t>i</a:t>
            </a:r>
            <a:r>
              <a:rPr lang="fr-BE" sz="1800" b="0" dirty="0">
                <a:solidFill>
                  <a:srgbClr val="002060"/>
                </a:solidFill>
                <a:latin typeface="+mn-lt"/>
              </a:rPr>
              <a:t>o</a:t>
            </a:r>
            <a:r>
              <a:rPr lang="en-BE" sz="1800" b="0" dirty="0">
                <a:solidFill>
                  <a:srgbClr val="002060"/>
                </a:solidFill>
                <a:latin typeface="+mn-lt"/>
              </a:rPr>
              <a:t>n</a:t>
            </a:r>
            <a:r>
              <a:rPr lang="fr-BE" sz="1800" b="0" dirty="0">
                <a:solidFill>
                  <a:srgbClr val="002060"/>
                </a:solidFill>
                <a:latin typeface="+mn-lt"/>
              </a:rPr>
              <a:t>a</a:t>
            </a:r>
            <a:r>
              <a:rPr lang="en-BE" sz="1800" b="0" dirty="0">
                <a:solidFill>
                  <a:srgbClr val="002060"/>
                </a:solidFill>
                <a:latin typeface="+mn-lt"/>
              </a:rPr>
              <a:t>l </a:t>
            </a:r>
            <a:r>
              <a:rPr lang="fr-BE" sz="1800" b="0" dirty="0">
                <a:solidFill>
                  <a:srgbClr val="002060"/>
                </a:solidFill>
                <a:latin typeface="+mn-lt"/>
              </a:rPr>
              <a:t>Q</a:t>
            </a:r>
            <a:r>
              <a:rPr lang="en-BE" sz="1800" b="0" dirty="0">
                <a:solidFill>
                  <a:srgbClr val="002060"/>
                </a:solidFill>
                <a:latin typeface="+mn-lt"/>
              </a:rPr>
              <a:t>, </a:t>
            </a:r>
            <a:r>
              <a:rPr lang="fr-BE" sz="1800" b="0" dirty="0">
                <a:solidFill>
                  <a:srgbClr val="002060"/>
                </a:solidFill>
                <a:latin typeface="+mn-lt"/>
              </a:rPr>
              <a:t>e</a:t>
            </a:r>
            <a:r>
              <a:rPr lang="en-BE" sz="1800" b="0" dirty="0">
                <a:solidFill>
                  <a:srgbClr val="002060"/>
                </a:solidFill>
                <a:latin typeface="+mn-lt"/>
              </a:rPr>
              <a:t>m</a:t>
            </a:r>
            <a:r>
              <a:rPr lang="fr-BE" sz="1800" b="0" dirty="0">
                <a:solidFill>
                  <a:srgbClr val="002060"/>
                </a:solidFill>
                <a:latin typeface="+mn-lt"/>
              </a:rPr>
              <a:t>p</a:t>
            </a:r>
            <a:r>
              <a:rPr lang="en-BE" sz="1800" b="0" dirty="0">
                <a:solidFill>
                  <a:srgbClr val="002060"/>
                </a:solidFill>
                <a:latin typeface="+mn-lt"/>
              </a:rPr>
              <a:t>l</a:t>
            </a:r>
            <a:r>
              <a:rPr lang="fr-BE" sz="1800" b="0" dirty="0">
                <a:solidFill>
                  <a:srgbClr val="002060"/>
                </a:solidFill>
                <a:latin typeface="+mn-lt"/>
              </a:rPr>
              <a:t>o</a:t>
            </a:r>
            <a:r>
              <a:rPr lang="en-BE" sz="1800" b="0" dirty="0">
                <a:solidFill>
                  <a:srgbClr val="002060"/>
                </a:solidFill>
                <a:latin typeface="+mn-lt"/>
              </a:rPr>
              <a:t>y</a:t>
            </a:r>
            <a:r>
              <a:rPr lang="fr-BE" sz="1800" b="0" dirty="0">
                <a:solidFill>
                  <a:srgbClr val="002060"/>
                </a:solidFill>
                <a:latin typeface="+mn-lt"/>
              </a:rPr>
              <a:t>m</a:t>
            </a:r>
            <a:r>
              <a:rPr lang="en-BE" sz="1800" b="0" dirty="0">
                <a:solidFill>
                  <a:srgbClr val="002060"/>
                </a:solidFill>
                <a:latin typeface="+mn-lt"/>
              </a:rPr>
              <a:t>e</a:t>
            </a:r>
            <a:r>
              <a:rPr lang="fr-BE" sz="1800" b="0" dirty="0">
                <a:solidFill>
                  <a:srgbClr val="002060"/>
                </a:solidFill>
                <a:latin typeface="+mn-lt"/>
              </a:rPr>
              <a:t>n</a:t>
            </a:r>
            <a:r>
              <a:rPr lang="en-BE" sz="1800" b="0" dirty="0">
                <a:solidFill>
                  <a:srgbClr val="002060"/>
                </a:solidFill>
                <a:latin typeface="+mn-lt"/>
              </a:rPr>
              <a:t>t </a:t>
            </a:r>
            <a:r>
              <a:rPr lang="fr-BE" sz="1800" b="0" dirty="0">
                <a:solidFill>
                  <a:srgbClr val="002060"/>
                </a:solidFill>
                <a:latin typeface="+mn-lt"/>
              </a:rPr>
              <a:t>s</a:t>
            </a:r>
            <a:r>
              <a:rPr lang="en-BE" sz="1800" b="0" dirty="0">
                <a:solidFill>
                  <a:srgbClr val="002060"/>
                </a:solidFill>
                <a:latin typeface="+mn-lt"/>
              </a:rPr>
              <a:t>e</a:t>
            </a:r>
            <a:r>
              <a:rPr lang="fr-BE" sz="1800" b="0" dirty="0">
                <a:solidFill>
                  <a:srgbClr val="002060"/>
                </a:solidFill>
                <a:latin typeface="+mn-lt"/>
              </a:rPr>
              <a:t>r</a:t>
            </a:r>
            <a:r>
              <a:rPr lang="en-BE" sz="1800" b="0" dirty="0">
                <a:solidFill>
                  <a:srgbClr val="002060"/>
                </a:solidFill>
                <a:latin typeface="+mn-lt"/>
              </a:rPr>
              <a:t>v</a:t>
            </a:r>
            <a:r>
              <a:rPr lang="fr-BE" sz="1800" b="0" dirty="0">
                <a:solidFill>
                  <a:srgbClr val="002060"/>
                </a:solidFill>
                <a:latin typeface="+mn-lt"/>
              </a:rPr>
              <a:t>i</a:t>
            </a:r>
            <a:r>
              <a:rPr lang="en-BE" sz="1800" b="0" dirty="0">
                <a:solidFill>
                  <a:srgbClr val="002060"/>
                </a:solidFill>
                <a:latin typeface="+mn-lt"/>
              </a:rPr>
              <a:t>c</a:t>
            </a:r>
            <a:r>
              <a:rPr lang="fr-BE" sz="1800" b="0" dirty="0">
                <a:solidFill>
                  <a:srgbClr val="002060"/>
                </a:solidFill>
                <a:latin typeface="+mn-lt"/>
              </a:rPr>
              <a:t>e</a:t>
            </a:r>
            <a:r>
              <a:rPr lang="en-BE" sz="1800" b="0" dirty="0">
                <a:solidFill>
                  <a:srgbClr val="002060"/>
                </a:solidFill>
                <a:latin typeface="+mn-lt"/>
              </a:rPr>
              <a:t>s, </a:t>
            </a:r>
            <a:r>
              <a:rPr lang="fr-BE" sz="1800" b="0" dirty="0">
                <a:solidFill>
                  <a:srgbClr val="002060"/>
                </a:solidFill>
                <a:latin typeface="+mn-lt"/>
              </a:rPr>
              <a:t>s</a:t>
            </a:r>
            <a:r>
              <a:rPr lang="en-BE" sz="1800" b="0" dirty="0">
                <a:solidFill>
                  <a:srgbClr val="002060"/>
                </a:solidFill>
                <a:latin typeface="+mn-lt"/>
              </a:rPr>
              <a:t>e</a:t>
            </a:r>
            <a:r>
              <a:rPr lang="fr-BE" sz="1800" b="0" dirty="0">
                <a:solidFill>
                  <a:srgbClr val="002060"/>
                </a:solidFill>
                <a:latin typeface="+mn-lt"/>
              </a:rPr>
              <a:t>r</a:t>
            </a:r>
            <a:r>
              <a:rPr lang="en-BE" sz="1800" b="0" dirty="0">
                <a:solidFill>
                  <a:srgbClr val="002060"/>
                </a:solidFill>
                <a:latin typeface="+mn-lt"/>
              </a:rPr>
              <a:t>v</a:t>
            </a:r>
            <a:r>
              <a:rPr lang="fr-BE" sz="1800" b="0" dirty="0">
                <a:solidFill>
                  <a:srgbClr val="002060"/>
                </a:solidFill>
                <a:latin typeface="+mn-lt"/>
              </a:rPr>
              <a:t>i</a:t>
            </a:r>
            <a:r>
              <a:rPr lang="en-BE" sz="1800" b="0" dirty="0">
                <a:solidFill>
                  <a:srgbClr val="002060"/>
                </a:solidFill>
                <a:latin typeface="+mn-lt"/>
              </a:rPr>
              <a:t>c</a:t>
            </a:r>
            <a:r>
              <a:rPr lang="fr-BE" sz="1800" b="0" dirty="0">
                <a:solidFill>
                  <a:srgbClr val="002060"/>
                </a:solidFill>
                <a:latin typeface="+mn-lt"/>
              </a:rPr>
              <a:t>e</a:t>
            </a:r>
            <a:r>
              <a:rPr lang="en-BE" sz="1800" b="0" dirty="0">
                <a:solidFill>
                  <a:srgbClr val="002060"/>
                </a:solidFill>
                <a:latin typeface="+mn-lt"/>
              </a:rPr>
              <a:t>s </a:t>
            </a:r>
            <a:r>
              <a:rPr lang="fr-BE" sz="1800" b="0" dirty="0">
                <a:solidFill>
                  <a:srgbClr val="002060"/>
                </a:solidFill>
                <a:latin typeface="+mn-lt"/>
              </a:rPr>
              <a:t>f</a:t>
            </a:r>
            <a:r>
              <a:rPr lang="en-BE" sz="1800" b="0" dirty="0">
                <a:solidFill>
                  <a:srgbClr val="002060"/>
                </a:solidFill>
                <a:latin typeface="+mn-lt"/>
              </a:rPr>
              <a:t>o</a:t>
            </a:r>
            <a:r>
              <a:rPr lang="fr-BE" sz="1800" b="0" dirty="0">
                <a:solidFill>
                  <a:srgbClr val="002060"/>
                </a:solidFill>
                <a:latin typeface="+mn-lt"/>
              </a:rPr>
              <a:t>r</a:t>
            </a:r>
            <a:r>
              <a:rPr lang="en-BE" sz="1800" b="0" dirty="0">
                <a:solidFill>
                  <a:srgbClr val="002060"/>
                </a:solidFill>
                <a:latin typeface="+mn-lt"/>
              </a:rPr>
              <a:t> </a:t>
            </a:r>
            <a:r>
              <a:rPr lang="fr-BE" sz="1800" b="0" dirty="0">
                <a:solidFill>
                  <a:srgbClr val="002060"/>
                </a:solidFill>
                <a:latin typeface="+mn-lt"/>
              </a:rPr>
              <a:t>m</a:t>
            </a:r>
            <a:r>
              <a:rPr lang="en-BE" sz="1800" b="0" dirty="0">
                <a:solidFill>
                  <a:srgbClr val="002060"/>
                </a:solidFill>
                <a:latin typeface="+mn-lt"/>
              </a:rPr>
              <a:t>i</a:t>
            </a:r>
            <a:r>
              <a:rPr lang="fr-BE" sz="1800" b="0" dirty="0">
                <a:solidFill>
                  <a:srgbClr val="002060"/>
                </a:solidFill>
                <a:latin typeface="+mn-lt"/>
              </a:rPr>
              <a:t>g</a:t>
            </a:r>
            <a:r>
              <a:rPr lang="en-BE" sz="1800" b="0" dirty="0">
                <a:solidFill>
                  <a:srgbClr val="002060"/>
                </a:solidFill>
                <a:latin typeface="+mn-lt"/>
              </a:rPr>
              <a:t>r</a:t>
            </a:r>
            <a:r>
              <a:rPr lang="fr-BE" sz="1800" b="0" dirty="0">
                <a:solidFill>
                  <a:srgbClr val="002060"/>
                </a:solidFill>
                <a:latin typeface="+mn-lt"/>
              </a:rPr>
              <a:t>a</a:t>
            </a:r>
            <a:r>
              <a:rPr lang="en-BE" sz="1800" b="0" dirty="0">
                <a:solidFill>
                  <a:srgbClr val="002060"/>
                </a:solidFill>
                <a:latin typeface="+mn-lt"/>
              </a:rPr>
              <a:t>n</a:t>
            </a:r>
            <a:r>
              <a:rPr lang="fr-BE" sz="1800" b="0" dirty="0">
                <a:solidFill>
                  <a:srgbClr val="002060"/>
                </a:solidFill>
                <a:latin typeface="+mn-lt"/>
              </a:rPr>
              <a:t>t</a:t>
            </a:r>
            <a:r>
              <a:rPr lang="en-BE" sz="1800" b="0" dirty="0">
                <a:solidFill>
                  <a:srgbClr val="002060"/>
                </a:solidFill>
                <a:latin typeface="+mn-lt"/>
              </a:rPr>
              <a:t> </a:t>
            </a:r>
            <a:r>
              <a:rPr lang="fr-BE" sz="1800" b="0" dirty="0">
                <a:solidFill>
                  <a:srgbClr val="002060"/>
                </a:solidFill>
                <a:latin typeface="+mn-lt"/>
              </a:rPr>
              <a:t>i</a:t>
            </a:r>
            <a:r>
              <a:rPr lang="en-BE" sz="1800" b="0" dirty="0">
                <a:solidFill>
                  <a:srgbClr val="002060"/>
                </a:solidFill>
                <a:latin typeface="+mn-lt"/>
              </a:rPr>
              <a:t>n</a:t>
            </a:r>
            <a:r>
              <a:rPr lang="fr-BE" sz="1800" b="0" dirty="0">
                <a:solidFill>
                  <a:srgbClr val="002060"/>
                </a:solidFill>
                <a:latin typeface="+mn-lt"/>
              </a:rPr>
              <a:t>t</a:t>
            </a:r>
            <a:r>
              <a:rPr lang="en-BE" sz="1800" b="0" dirty="0">
                <a:solidFill>
                  <a:srgbClr val="002060"/>
                </a:solidFill>
                <a:latin typeface="+mn-lt"/>
              </a:rPr>
              <a:t>e</a:t>
            </a:r>
            <a:r>
              <a:rPr lang="fr-BE" sz="1800" b="0" dirty="0">
                <a:solidFill>
                  <a:srgbClr val="002060"/>
                </a:solidFill>
                <a:latin typeface="+mn-lt"/>
              </a:rPr>
              <a:t>g</a:t>
            </a:r>
            <a:r>
              <a:rPr lang="en-BE" sz="1800" b="0" dirty="0">
                <a:solidFill>
                  <a:srgbClr val="002060"/>
                </a:solidFill>
                <a:latin typeface="+mn-lt"/>
              </a:rPr>
              <a:t>r</a:t>
            </a:r>
            <a:r>
              <a:rPr lang="fr-BE" sz="1800" b="0" dirty="0">
                <a:solidFill>
                  <a:srgbClr val="002060"/>
                </a:solidFill>
                <a:latin typeface="+mn-lt"/>
              </a:rPr>
              <a:t>a</a:t>
            </a:r>
            <a:r>
              <a:rPr lang="en-BE" sz="1800" b="0" dirty="0">
                <a:solidFill>
                  <a:srgbClr val="002060"/>
                </a:solidFill>
                <a:latin typeface="+mn-lt"/>
              </a:rPr>
              <a:t>t</a:t>
            </a:r>
            <a:r>
              <a:rPr lang="fr-BE" sz="1800" b="0" dirty="0">
                <a:solidFill>
                  <a:srgbClr val="002060"/>
                </a:solidFill>
                <a:latin typeface="+mn-lt"/>
              </a:rPr>
              <a:t>i</a:t>
            </a:r>
            <a:r>
              <a:rPr lang="en-BE" sz="1800" b="0" dirty="0">
                <a:solidFill>
                  <a:srgbClr val="002060"/>
                </a:solidFill>
                <a:latin typeface="+mn-lt"/>
              </a:rPr>
              <a:t>o</a:t>
            </a:r>
            <a:r>
              <a:rPr lang="fr-BE" sz="1800" b="0" dirty="0">
                <a:solidFill>
                  <a:srgbClr val="002060"/>
                </a:solidFill>
                <a:latin typeface="+mn-lt"/>
              </a:rPr>
              <a:t>n</a:t>
            </a:r>
            <a:r>
              <a:rPr lang="en-BE" sz="1800" b="0" dirty="0">
                <a:solidFill>
                  <a:srgbClr val="002060"/>
                </a:solidFill>
                <a:latin typeface="+mn-lt"/>
              </a:rPr>
              <a:t>.  </a:t>
            </a:r>
            <a:endParaRPr lang="en-GB" sz="1800" b="0" dirty="0">
              <a:solidFill>
                <a:srgbClr val="002060"/>
              </a:solidFill>
              <a:latin typeface="+mn-lt"/>
            </a:endParaRPr>
          </a:p>
          <a:p>
            <a:pPr marL="342900" indent="-342900">
              <a:buFont typeface="Wingdings" panose="05000000000000000000" pitchFamily="2" charset="2"/>
              <a:buChar char="§"/>
            </a:pPr>
            <a:r>
              <a:rPr lang="en-GB" b="0" dirty="0">
                <a:solidFill>
                  <a:srgbClr val="002060"/>
                </a:solidFill>
                <a:latin typeface="+mn-lt"/>
              </a:rPr>
              <a:t>The visibility </a:t>
            </a:r>
            <a:r>
              <a:rPr lang="en-BE" b="0" dirty="0">
                <a:solidFill>
                  <a:srgbClr val="002060"/>
                </a:solidFill>
                <a:latin typeface="+mn-lt"/>
              </a:rPr>
              <a:t>(</a:t>
            </a:r>
            <a:r>
              <a:rPr lang="fr-BE" b="0" dirty="0">
                <a:solidFill>
                  <a:srgbClr val="002060"/>
                </a:solidFill>
                <a:latin typeface="+mn-lt"/>
              </a:rPr>
              <a:t>a</a:t>
            </a:r>
            <a:r>
              <a:rPr lang="en-BE" b="0" dirty="0">
                <a:solidFill>
                  <a:srgbClr val="002060"/>
                </a:solidFill>
                <a:latin typeface="+mn-lt"/>
              </a:rPr>
              <a:t>n</a:t>
            </a:r>
            <a:r>
              <a:rPr lang="fr-BE" b="0" dirty="0">
                <a:solidFill>
                  <a:srgbClr val="002060"/>
                </a:solidFill>
                <a:latin typeface="+mn-lt"/>
              </a:rPr>
              <a:t>d</a:t>
            </a:r>
            <a:r>
              <a:rPr lang="en-BE" b="0" dirty="0">
                <a:solidFill>
                  <a:srgbClr val="002060"/>
                </a:solidFill>
                <a:latin typeface="+mn-lt"/>
              </a:rPr>
              <a:t> </a:t>
            </a:r>
            <a:r>
              <a:rPr lang="fr-BE" b="0" dirty="0">
                <a:solidFill>
                  <a:srgbClr val="002060"/>
                </a:solidFill>
                <a:latin typeface="+mn-lt"/>
              </a:rPr>
              <a:t>c</a:t>
            </a:r>
            <a:r>
              <a:rPr lang="en-BE" b="0" dirty="0">
                <a:solidFill>
                  <a:srgbClr val="002060"/>
                </a:solidFill>
                <a:latin typeface="+mn-lt"/>
              </a:rPr>
              <a:t>l</a:t>
            </a:r>
            <a:r>
              <a:rPr lang="fr-BE" b="0" dirty="0">
                <a:solidFill>
                  <a:srgbClr val="002060"/>
                </a:solidFill>
                <a:latin typeface="+mn-lt"/>
              </a:rPr>
              <a:t>a</a:t>
            </a:r>
            <a:r>
              <a:rPr lang="en-BE" b="0" dirty="0">
                <a:solidFill>
                  <a:srgbClr val="002060"/>
                </a:solidFill>
                <a:latin typeface="+mn-lt"/>
              </a:rPr>
              <a:t>r</a:t>
            </a:r>
            <a:r>
              <a:rPr lang="fr-BE" b="0" dirty="0">
                <a:solidFill>
                  <a:srgbClr val="002060"/>
                </a:solidFill>
                <a:latin typeface="+mn-lt"/>
              </a:rPr>
              <a:t>i</a:t>
            </a:r>
            <a:r>
              <a:rPr lang="en-BE" b="0" dirty="0">
                <a:solidFill>
                  <a:srgbClr val="002060"/>
                </a:solidFill>
                <a:latin typeface="+mn-lt"/>
              </a:rPr>
              <a:t>t</a:t>
            </a:r>
            <a:r>
              <a:rPr lang="fr-BE" b="0" dirty="0">
                <a:solidFill>
                  <a:srgbClr val="002060"/>
                </a:solidFill>
                <a:latin typeface="+mn-lt"/>
              </a:rPr>
              <a:t>y</a:t>
            </a:r>
            <a:r>
              <a:rPr lang="en-BE" b="0" dirty="0">
                <a:solidFill>
                  <a:srgbClr val="002060"/>
                </a:solidFill>
                <a:latin typeface="+mn-lt"/>
              </a:rPr>
              <a:t>) </a:t>
            </a:r>
            <a:r>
              <a:rPr lang="en-GB" b="0" dirty="0">
                <a:solidFill>
                  <a:srgbClr val="002060"/>
                </a:solidFill>
                <a:latin typeface="+mn-lt"/>
              </a:rPr>
              <a:t>of the frameworks to end-users, learners and workers</a:t>
            </a:r>
          </a:p>
          <a:p>
            <a:pPr marL="342900" indent="-342900">
              <a:buFont typeface="Wingdings" panose="05000000000000000000" pitchFamily="2" charset="2"/>
              <a:buChar char="§"/>
            </a:pPr>
            <a:r>
              <a:rPr lang="en-GB" b="0" dirty="0">
                <a:solidFill>
                  <a:srgbClr val="002060"/>
                </a:solidFill>
                <a:latin typeface="+mn-lt"/>
              </a:rPr>
              <a:t>The challenges of measuring the impact of qualifications frameworks are now at</a:t>
            </a:r>
            <a:r>
              <a:rPr lang="en-BE" b="0" dirty="0">
                <a:solidFill>
                  <a:srgbClr val="002060"/>
                </a:solidFill>
                <a:latin typeface="+mn-lt"/>
              </a:rPr>
              <a:t> </a:t>
            </a:r>
            <a:r>
              <a:rPr lang="en-GB" b="0" dirty="0">
                <a:solidFill>
                  <a:srgbClr val="002060"/>
                </a:solidFill>
                <a:latin typeface="+mn-lt"/>
              </a:rPr>
              <a:t>the forefront</a:t>
            </a:r>
          </a:p>
          <a:p>
            <a:endParaRPr lang="fr-BE" dirty="0"/>
          </a:p>
        </p:txBody>
      </p:sp>
      <p:sp>
        <p:nvSpPr>
          <p:cNvPr id="5" name="Slide Number Placeholder 4">
            <a:extLst>
              <a:ext uri="{FF2B5EF4-FFF2-40B4-BE49-F238E27FC236}">
                <a16:creationId xmlns:a16="http://schemas.microsoft.com/office/drawing/2014/main" id="{1F7844BE-86F5-4E6B-83A0-C47825362D7B}"/>
              </a:ext>
            </a:extLst>
          </p:cNvPr>
          <p:cNvSpPr>
            <a:spLocks noGrp="1"/>
          </p:cNvSpPr>
          <p:nvPr>
            <p:ph type="sldNum" sz="quarter" idx="22"/>
          </p:nvPr>
        </p:nvSpPr>
        <p:spPr/>
        <p:txBody>
          <a:bodyPr/>
          <a:lstStyle/>
          <a:p>
            <a:fld id="{B15F1DB1-D9C2-1046-8BE7-EC5E2F9F1FD0}" type="slidenum">
              <a:rPr lang="en-US" smtClean="0"/>
              <a:pPr/>
              <a:t>15</a:t>
            </a:fld>
            <a:endParaRPr lang="en-US" dirty="0"/>
          </a:p>
        </p:txBody>
      </p:sp>
      <p:sp>
        <p:nvSpPr>
          <p:cNvPr id="6" name="Text Placeholder 5">
            <a:extLst>
              <a:ext uri="{FF2B5EF4-FFF2-40B4-BE49-F238E27FC236}">
                <a16:creationId xmlns:a16="http://schemas.microsoft.com/office/drawing/2014/main" id="{4A6993FF-0C7E-44A6-A99D-B439BDB01780}"/>
              </a:ext>
            </a:extLst>
          </p:cNvPr>
          <p:cNvSpPr>
            <a:spLocks noGrp="1"/>
          </p:cNvSpPr>
          <p:nvPr>
            <p:ph type="body" sz="quarter" idx="23"/>
          </p:nvPr>
        </p:nvSpPr>
        <p:spPr>
          <a:xfrm>
            <a:off x="779687" y="5268912"/>
            <a:ext cx="2721159" cy="1055687"/>
          </a:xfrm>
        </p:spPr>
        <p:txBody>
          <a:bodyPr>
            <a:normAutofit fontScale="92500" lnSpcReduction="10000"/>
          </a:bodyPr>
          <a:lstStyle/>
          <a:p>
            <a:r>
              <a:rPr lang="en-BE" dirty="0"/>
              <a:t>S</a:t>
            </a:r>
            <a:r>
              <a:rPr lang="fr-BE" dirty="0"/>
              <a:t>o</a:t>
            </a:r>
            <a:r>
              <a:rPr lang="en-BE" dirty="0"/>
              <a:t>u</a:t>
            </a:r>
            <a:r>
              <a:rPr lang="fr-BE" dirty="0"/>
              <a:t>r</a:t>
            </a:r>
            <a:r>
              <a:rPr lang="en-BE" dirty="0"/>
              <a:t>c</a:t>
            </a:r>
            <a:r>
              <a:rPr lang="fr-BE" dirty="0"/>
              <a:t>e</a:t>
            </a:r>
            <a:r>
              <a:rPr lang="en-BE" dirty="0"/>
              <a:t>:</a:t>
            </a:r>
          </a:p>
          <a:p>
            <a:r>
              <a:rPr lang="en-BE" dirty="0"/>
              <a:t>I</a:t>
            </a:r>
            <a:r>
              <a:rPr lang="fr-BE" dirty="0"/>
              <a:t>n</a:t>
            </a:r>
            <a:r>
              <a:rPr lang="en-BE" dirty="0"/>
              <a:t>s</a:t>
            </a:r>
            <a:r>
              <a:rPr lang="fr-BE" dirty="0"/>
              <a:t>p</a:t>
            </a:r>
            <a:r>
              <a:rPr lang="en-BE" dirty="0"/>
              <a:t>i</a:t>
            </a:r>
            <a:r>
              <a:rPr lang="fr-BE" dirty="0"/>
              <a:t>r</a:t>
            </a:r>
            <a:r>
              <a:rPr lang="en-BE" dirty="0"/>
              <a:t>e</a:t>
            </a:r>
            <a:r>
              <a:rPr lang="fr-BE" dirty="0"/>
              <a:t>d</a:t>
            </a:r>
            <a:r>
              <a:rPr lang="en-BE" dirty="0"/>
              <a:t> </a:t>
            </a:r>
            <a:r>
              <a:rPr lang="fr-BE" dirty="0"/>
              <a:t>f</a:t>
            </a:r>
            <a:r>
              <a:rPr lang="en-BE" dirty="0"/>
              <a:t>r</a:t>
            </a:r>
            <a:r>
              <a:rPr lang="fr-BE" dirty="0"/>
              <a:t>o</a:t>
            </a:r>
            <a:r>
              <a:rPr lang="en-BE" dirty="0"/>
              <a:t>m </a:t>
            </a:r>
            <a:r>
              <a:rPr lang="fr-BE" dirty="0"/>
              <a:t>M</a:t>
            </a:r>
            <a:r>
              <a:rPr lang="en-BE" dirty="0"/>
              <a:t>. </a:t>
            </a:r>
            <a:r>
              <a:rPr lang="fr-BE" dirty="0"/>
              <a:t>S</a:t>
            </a:r>
            <a:r>
              <a:rPr lang="en-BE" dirty="0"/>
              <a:t>i</a:t>
            </a:r>
            <a:r>
              <a:rPr lang="fr-BE" dirty="0"/>
              <a:t>n</a:t>
            </a:r>
            <a:r>
              <a:rPr lang="en-BE" dirty="0"/>
              <a:t>g</a:t>
            </a:r>
            <a:r>
              <a:rPr lang="fr-BE" dirty="0"/>
              <a:t>h</a:t>
            </a:r>
            <a:r>
              <a:rPr lang="en-BE" dirty="0"/>
              <a:t>, UNESCO Institute for Lifelong Learning, Glo</a:t>
            </a:r>
            <a:r>
              <a:rPr lang="fr-BE" dirty="0"/>
              <a:t>b</a:t>
            </a:r>
            <a:r>
              <a:rPr lang="en-BE" dirty="0"/>
              <a:t>a</a:t>
            </a:r>
            <a:r>
              <a:rPr lang="fr-BE" dirty="0"/>
              <a:t>l</a:t>
            </a:r>
            <a:r>
              <a:rPr lang="en-BE" dirty="0"/>
              <a:t> </a:t>
            </a:r>
            <a:r>
              <a:rPr lang="fr-BE" dirty="0"/>
              <a:t>I</a:t>
            </a:r>
            <a:r>
              <a:rPr lang="en-BE" dirty="0"/>
              <a:t>n</a:t>
            </a:r>
            <a:r>
              <a:rPr lang="fr-BE" dirty="0"/>
              <a:t>v</a:t>
            </a:r>
            <a:r>
              <a:rPr lang="en-BE" dirty="0"/>
              <a:t>e</a:t>
            </a:r>
            <a:r>
              <a:rPr lang="fr-BE" dirty="0"/>
              <a:t>n</a:t>
            </a:r>
            <a:r>
              <a:rPr lang="en-BE" dirty="0"/>
              <a:t>t</a:t>
            </a:r>
            <a:r>
              <a:rPr lang="fr-BE" dirty="0"/>
              <a:t>o</a:t>
            </a:r>
            <a:r>
              <a:rPr lang="en-BE" dirty="0"/>
              <a:t>r</a:t>
            </a:r>
            <a:r>
              <a:rPr lang="fr-BE" dirty="0"/>
              <a:t>y</a:t>
            </a:r>
            <a:r>
              <a:rPr lang="en-BE" dirty="0"/>
              <a:t> of Regional and N</a:t>
            </a:r>
            <a:r>
              <a:rPr lang="fr-BE" dirty="0"/>
              <a:t>a</a:t>
            </a:r>
            <a:r>
              <a:rPr lang="en-BE" dirty="0"/>
              <a:t>t</a:t>
            </a:r>
            <a:r>
              <a:rPr lang="fr-BE" dirty="0"/>
              <a:t>i</a:t>
            </a:r>
            <a:r>
              <a:rPr lang="en-BE" dirty="0"/>
              <a:t>o</a:t>
            </a:r>
            <a:r>
              <a:rPr lang="fr-BE" dirty="0"/>
              <a:t>n</a:t>
            </a:r>
            <a:r>
              <a:rPr lang="en-BE" dirty="0"/>
              <a:t>a</a:t>
            </a:r>
            <a:r>
              <a:rPr lang="fr-BE" dirty="0"/>
              <a:t>l</a:t>
            </a:r>
            <a:r>
              <a:rPr lang="en-BE" dirty="0"/>
              <a:t> </a:t>
            </a:r>
            <a:r>
              <a:rPr lang="fr-BE" dirty="0"/>
              <a:t>Q</a:t>
            </a:r>
            <a:r>
              <a:rPr lang="en-BE" dirty="0"/>
              <a:t>F</a:t>
            </a:r>
            <a:r>
              <a:rPr lang="fr-BE" dirty="0"/>
              <a:t>s</a:t>
            </a:r>
          </a:p>
          <a:p>
            <a:endParaRPr lang="fr-BE" dirty="0"/>
          </a:p>
        </p:txBody>
      </p:sp>
      <p:sp>
        <p:nvSpPr>
          <p:cNvPr id="9" name="Title 8">
            <a:extLst>
              <a:ext uri="{FF2B5EF4-FFF2-40B4-BE49-F238E27FC236}">
                <a16:creationId xmlns:a16="http://schemas.microsoft.com/office/drawing/2014/main" id="{CF59C850-D6AB-424A-8488-551A5F2743C2}"/>
              </a:ext>
            </a:extLst>
          </p:cNvPr>
          <p:cNvSpPr>
            <a:spLocks noGrp="1"/>
          </p:cNvSpPr>
          <p:nvPr>
            <p:ph type="title"/>
          </p:nvPr>
        </p:nvSpPr>
        <p:spPr/>
        <p:txBody>
          <a:bodyPr/>
          <a:lstStyle/>
          <a:p>
            <a:endParaRPr lang="fr-BE"/>
          </a:p>
        </p:txBody>
      </p:sp>
    </p:spTree>
    <p:extLst>
      <p:ext uri="{BB962C8B-B14F-4D97-AF65-F5344CB8AC3E}">
        <p14:creationId xmlns:p14="http://schemas.microsoft.com/office/powerpoint/2010/main" val="480937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C7FECD-4F90-4DF5-BFC3-C88953678CA3}"/>
              </a:ext>
            </a:extLst>
          </p:cNvPr>
          <p:cNvSpPr>
            <a:spLocks noGrp="1"/>
          </p:cNvSpPr>
          <p:nvPr>
            <p:ph sz="quarter" idx="18"/>
          </p:nvPr>
        </p:nvSpPr>
        <p:spPr>
          <a:xfrm>
            <a:off x="766425" y="1855789"/>
            <a:ext cx="2319676" cy="3413124"/>
          </a:xfrm>
        </p:spPr>
        <p:txBody>
          <a:bodyPr/>
          <a:lstStyle/>
          <a:p>
            <a:r>
              <a:rPr lang="en-BE" b="1" dirty="0">
                <a:latin typeface="+mn-lt"/>
              </a:rPr>
              <a:t>Some conclusions</a:t>
            </a:r>
            <a:endParaRPr lang="fr-BE" b="1" dirty="0">
              <a:latin typeface="+mn-lt"/>
            </a:endParaRPr>
          </a:p>
        </p:txBody>
      </p:sp>
      <p:sp>
        <p:nvSpPr>
          <p:cNvPr id="4" name="Content Placeholder 3">
            <a:extLst>
              <a:ext uri="{FF2B5EF4-FFF2-40B4-BE49-F238E27FC236}">
                <a16:creationId xmlns:a16="http://schemas.microsoft.com/office/drawing/2014/main" id="{46BD2689-660D-4F95-BAE9-391ADD834B22}"/>
              </a:ext>
            </a:extLst>
          </p:cNvPr>
          <p:cNvSpPr>
            <a:spLocks noGrp="1"/>
          </p:cNvSpPr>
          <p:nvPr>
            <p:ph sz="quarter" idx="19"/>
          </p:nvPr>
        </p:nvSpPr>
        <p:spPr>
          <a:xfrm>
            <a:off x="2991394" y="1076370"/>
            <a:ext cx="8622756" cy="5781630"/>
          </a:xfrm>
        </p:spPr>
        <p:txBody>
          <a:bodyPr>
            <a:normAutofit fontScale="47500" lnSpcReduction="20000"/>
          </a:bodyPr>
          <a:lstStyle/>
          <a:p>
            <a:r>
              <a:rPr lang="en-BE" sz="4300" b="0" dirty="0">
                <a:solidFill>
                  <a:srgbClr val="002060"/>
                </a:solidFill>
                <a:latin typeface="+mn-lt"/>
              </a:rPr>
              <a:t>I</a:t>
            </a:r>
            <a:r>
              <a:rPr lang="fr-BE" sz="4300" b="0" dirty="0">
                <a:solidFill>
                  <a:srgbClr val="002060"/>
                </a:solidFill>
                <a:latin typeface="+mn-lt"/>
              </a:rPr>
              <a:t>n</a:t>
            </a:r>
            <a:r>
              <a:rPr lang="en-BE" sz="4300" b="0" dirty="0">
                <a:solidFill>
                  <a:srgbClr val="002060"/>
                </a:solidFill>
                <a:latin typeface="+mn-lt"/>
              </a:rPr>
              <a:t> </a:t>
            </a:r>
            <a:r>
              <a:rPr lang="fr-BE" sz="4300" b="0" dirty="0">
                <a:solidFill>
                  <a:srgbClr val="002060"/>
                </a:solidFill>
                <a:latin typeface="+mn-lt"/>
              </a:rPr>
              <a:t>t</a:t>
            </a:r>
            <a:r>
              <a:rPr lang="en-BE" sz="4300" b="0" dirty="0">
                <a:solidFill>
                  <a:srgbClr val="002060"/>
                </a:solidFill>
                <a:latin typeface="+mn-lt"/>
              </a:rPr>
              <a:t>h</a:t>
            </a:r>
            <a:r>
              <a:rPr lang="fr-BE" sz="4300" b="0" dirty="0">
                <a:solidFill>
                  <a:srgbClr val="002060"/>
                </a:solidFill>
                <a:latin typeface="+mn-lt"/>
              </a:rPr>
              <a:t>e</a:t>
            </a:r>
            <a:r>
              <a:rPr lang="en-BE" sz="4300" b="0" dirty="0">
                <a:solidFill>
                  <a:srgbClr val="002060"/>
                </a:solidFill>
                <a:latin typeface="+mn-lt"/>
              </a:rPr>
              <a:t> </a:t>
            </a:r>
            <a:r>
              <a:rPr lang="fr-BE" sz="4300" b="0" dirty="0">
                <a:solidFill>
                  <a:srgbClr val="002060"/>
                </a:solidFill>
                <a:latin typeface="+mn-lt"/>
              </a:rPr>
              <a:t>E</a:t>
            </a:r>
            <a:r>
              <a:rPr lang="en-BE" sz="4300" b="0" dirty="0" err="1">
                <a:solidFill>
                  <a:srgbClr val="002060"/>
                </a:solidFill>
                <a:latin typeface="+mn-lt"/>
              </a:rPr>
              <a:t>uropean</a:t>
            </a:r>
            <a:r>
              <a:rPr lang="en-BE" sz="4300" b="0" dirty="0">
                <a:solidFill>
                  <a:srgbClr val="002060"/>
                </a:solidFill>
                <a:latin typeface="+mn-lt"/>
              </a:rPr>
              <a:t> Higher Ed</a:t>
            </a:r>
            <a:r>
              <a:rPr lang="fr-BE" sz="4300" b="0" dirty="0">
                <a:solidFill>
                  <a:srgbClr val="002060"/>
                </a:solidFill>
                <a:latin typeface="+mn-lt"/>
              </a:rPr>
              <a:t>u</a:t>
            </a:r>
            <a:r>
              <a:rPr lang="en-BE" sz="4300" b="0" dirty="0">
                <a:solidFill>
                  <a:srgbClr val="002060"/>
                </a:solidFill>
                <a:latin typeface="+mn-lt"/>
              </a:rPr>
              <a:t>c</a:t>
            </a:r>
            <a:r>
              <a:rPr lang="fr-BE" sz="4300" b="0" dirty="0">
                <a:solidFill>
                  <a:srgbClr val="002060"/>
                </a:solidFill>
                <a:latin typeface="+mn-lt"/>
              </a:rPr>
              <a:t>a</a:t>
            </a:r>
            <a:r>
              <a:rPr lang="en-BE" sz="4300" b="0" dirty="0">
                <a:solidFill>
                  <a:srgbClr val="002060"/>
                </a:solidFill>
                <a:latin typeface="+mn-lt"/>
              </a:rPr>
              <a:t>t</a:t>
            </a:r>
            <a:r>
              <a:rPr lang="fr-BE" sz="4300" b="0" dirty="0">
                <a:solidFill>
                  <a:srgbClr val="002060"/>
                </a:solidFill>
                <a:latin typeface="+mn-lt"/>
              </a:rPr>
              <a:t>i</a:t>
            </a:r>
            <a:r>
              <a:rPr lang="en-BE" sz="4300" b="0" dirty="0">
                <a:solidFill>
                  <a:srgbClr val="002060"/>
                </a:solidFill>
                <a:latin typeface="+mn-lt"/>
              </a:rPr>
              <a:t>o</a:t>
            </a:r>
            <a:r>
              <a:rPr lang="fr-BE" sz="4300" b="0" dirty="0">
                <a:solidFill>
                  <a:srgbClr val="002060"/>
                </a:solidFill>
                <a:latin typeface="+mn-lt"/>
              </a:rPr>
              <a:t>n</a:t>
            </a:r>
            <a:r>
              <a:rPr lang="en-BE" sz="4300" b="0" dirty="0">
                <a:solidFill>
                  <a:srgbClr val="002060"/>
                </a:solidFill>
                <a:latin typeface="+mn-lt"/>
              </a:rPr>
              <a:t> </a:t>
            </a:r>
            <a:r>
              <a:rPr lang="fr-BE" sz="4300" b="0" dirty="0">
                <a:solidFill>
                  <a:srgbClr val="002060"/>
                </a:solidFill>
                <a:latin typeface="+mn-lt"/>
              </a:rPr>
              <a:t>A</a:t>
            </a:r>
            <a:r>
              <a:rPr lang="en-BE" sz="4300" b="0" dirty="0">
                <a:solidFill>
                  <a:srgbClr val="002060"/>
                </a:solidFill>
                <a:latin typeface="+mn-lt"/>
              </a:rPr>
              <a:t>r</a:t>
            </a:r>
            <a:r>
              <a:rPr lang="fr-BE" sz="4300" b="0" dirty="0">
                <a:solidFill>
                  <a:srgbClr val="002060"/>
                </a:solidFill>
                <a:latin typeface="+mn-lt"/>
              </a:rPr>
              <a:t>e</a:t>
            </a:r>
            <a:r>
              <a:rPr lang="en-BE" sz="4300" b="0" dirty="0">
                <a:solidFill>
                  <a:srgbClr val="002060"/>
                </a:solidFill>
                <a:latin typeface="+mn-lt"/>
              </a:rPr>
              <a:t>a, </a:t>
            </a:r>
            <a:r>
              <a:rPr lang="fr-BE" sz="4300" b="0" dirty="0">
                <a:solidFill>
                  <a:srgbClr val="002060"/>
                </a:solidFill>
                <a:latin typeface="+mn-lt"/>
              </a:rPr>
              <a:t>t</a:t>
            </a:r>
            <a:r>
              <a:rPr lang="en-BE" sz="4300" b="0" dirty="0">
                <a:solidFill>
                  <a:srgbClr val="002060"/>
                </a:solidFill>
                <a:latin typeface="+mn-lt"/>
              </a:rPr>
              <a:t>h</a:t>
            </a:r>
            <a:r>
              <a:rPr lang="fr-BE" sz="4300" b="0" dirty="0">
                <a:solidFill>
                  <a:srgbClr val="002060"/>
                </a:solidFill>
                <a:latin typeface="+mn-lt"/>
              </a:rPr>
              <a:t>e</a:t>
            </a:r>
            <a:r>
              <a:rPr lang="en-BE" sz="4300" b="0" dirty="0">
                <a:solidFill>
                  <a:srgbClr val="002060"/>
                </a:solidFill>
                <a:latin typeface="+mn-lt"/>
              </a:rPr>
              <a:t> </a:t>
            </a:r>
            <a:r>
              <a:rPr lang="fr-BE" sz="4300" b="0" dirty="0">
                <a:solidFill>
                  <a:srgbClr val="002060"/>
                </a:solidFill>
                <a:latin typeface="+mn-lt"/>
              </a:rPr>
              <a:t>d</a:t>
            </a:r>
            <a:r>
              <a:rPr lang="en-BE" sz="4300" b="0" dirty="0">
                <a:solidFill>
                  <a:srgbClr val="002060"/>
                </a:solidFill>
                <a:latin typeface="+mn-lt"/>
              </a:rPr>
              <a:t>e</a:t>
            </a:r>
            <a:r>
              <a:rPr lang="fr-BE" sz="4300" b="0" dirty="0">
                <a:solidFill>
                  <a:srgbClr val="002060"/>
                </a:solidFill>
                <a:latin typeface="+mn-lt"/>
              </a:rPr>
              <a:t>v</a:t>
            </a:r>
            <a:r>
              <a:rPr lang="en-BE" sz="4300" b="0" dirty="0">
                <a:solidFill>
                  <a:srgbClr val="002060"/>
                </a:solidFill>
                <a:latin typeface="+mn-lt"/>
              </a:rPr>
              <a:t>e</a:t>
            </a:r>
            <a:r>
              <a:rPr lang="fr-BE" sz="4300" b="0" dirty="0">
                <a:solidFill>
                  <a:srgbClr val="002060"/>
                </a:solidFill>
                <a:latin typeface="+mn-lt"/>
              </a:rPr>
              <a:t>l</a:t>
            </a:r>
            <a:r>
              <a:rPr lang="en-BE" sz="4300" b="0" dirty="0">
                <a:solidFill>
                  <a:srgbClr val="002060"/>
                </a:solidFill>
                <a:latin typeface="+mn-lt"/>
              </a:rPr>
              <a:t>o</a:t>
            </a:r>
            <a:r>
              <a:rPr lang="fr-BE" sz="4300" b="0" dirty="0">
                <a:solidFill>
                  <a:srgbClr val="002060"/>
                </a:solidFill>
                <a:latin typeface="+mn-lt"/>
              </a:rPr>
              <a:t>p</a:t>
            </a:r>
            <a:r>
              <a:rPr lang="en-BE" sz="4300" b="0" dirty="0">
                <a:solidFill>
                  <a:srgbClr val="002060"/>
                </a:solidFill>
                <a:latin typeface="+mn-lt"/>
              </a:rPr>
              <a:t>m</a:t>
            </a:r>
            <a:r>
              <a:rPr lang="fr-BE" sz="4300" b="0" dirty="0">
                <a:solidFill>
                  <a:srgbClr val="002060"/>
                </a:solidFill>
                <a:latin typeface="+mn-lt"/>
              </a:rPr>
              <a:t>e</a:t>
            </a:r>
            <a:r>
              <a:rPr lang="en-BE" sz="4300" b="0" dirty="0">
                <a:solidFill>
                  <a:srgbClr val="002060"/>
                </a:solidFill>
                <a:latin typeface="+mn-lt"/>
              </a:rPr>
              <a:t>n</a:t>
            </a:r>
            <a:r>
              <a:rPr lang="fr-BE" sz="4300" b="0" dirty="0">
                <a:solidFill>
                  <a:srgbClr val="002060"/>
                </a:solidFill>
                <a:latin typeface="+mn-lt"/>
              </a:rPr>
              <a:t>t</a:t>
            </a:r>
            <a:r>
              <a:rPr lang="en-BE" sz="4300" b="0" dirty="0">
                <a:solidFill>
                  <a:srgbClr val="002060"/>
                </a:solidFill>
                <a:latin typeface="+mn-lt"/>
              </a:rPr>
              <a:t> </a:t>
            </a:r>
            <a:r>
              <a:rPr lang="fr-BE" sz="4300" b="0" dirty="0">
                <a:solidFill>
                  <a:srgbClr val="002060"/>
                </a:solidFill>
                <a:latin typeface="+mn-lt"/>
              </a:rPr>
              <a:t>o</a:t>
            </a:r>
            <a:r>
              <a:rPr lang="en-BE" sz="4300" b="0" dirty="0">
                <a:solidFill>
                  <a:srgbClr val="002060"/>
                </a:solidFill>
                <a:latin typeface="+mn-lt"/>
              </a:rPr>
              <a:t>f </a:t>
            </a:r>
            <a:r>
              <a:rPr lang="fr-BE" sz="4300" b="0" dirty="0">
                <a:solidFill>
                  <a:srgbClr val="002060"/>
                </a:solidFill>
                <a:latin typeface="+mn-lt"/>
              </a:rPr>
              <a:t>a</a:t>
            </a:r>
            <a:r>
              <a:rPr lang="en-BE" sz="4300" b="0" dirty="0">
                <a:solidFill>
                  <a:srgbClr val="002060"/>
                </a:solidFill>
                <a:latin typeface="+mn-lt"/>
              </a:rPr>
              <a:t> </a:t>
            </a:r>
            <a:r>
              <a:rPr lang="fr-BE" sz="4300" b="0" dirty="0">
                <a:solidFill>
                  <a:srgbClr val="002060"/>
                </a:solidFill>
                <a:latin typeface="+mn-lt"/>
              </a:rPr>
              <a:t>r</a:t>
            </a:r>
            <a:r>
              <a:rPr lang="en-BE" sz="4300" b="0" dirty="0" err="1">
                <a:solidFill>
                  <a:srgbClr val="002060"/>
                </a:solidFill>
                <a:latin typeface="+mn-lt"/>
              </a:rPr>
              <a:t>egional</a:t>
            </a:r>
            <a:r>
              <a:rPr lang="en-BE" sz="4300" b="0" dirty="0">
                <a:solidFill>
                  <a:srgbClr val="002060"/>
                </a:solidFill>
                <a:latin typeface="+mn-lt"/>
              </a:rPr>
              <a:t> QF has triggered the </a:t>
            </a:r>
            <a:r>
              <a:rPr lang="en-BE" sz="4300" b="0" dirty="0" err="1">
                <a:solidFill>
                  <a:srgbClr val="002060"/>
                </a:solidFill>
                <a:latin typeface="+mn-lt"/>
              </a:rPr>
              <a:t>developm</a:t>
            </a:r>
            <a:r>
              <a:rPr lang="fr-BE" sz="4300" b="0" dirty="0">
                <a:solidFill>
                  <a:srgbClr val="002060"/>
                </a:solidFill>
                <a:latin typeface="+mn-lt"/>
              </a:rPr>
              <a:t>e</a:t>
            </a:r>
            <a:r>
              <a:rPr lang="en-BE" sz="4300" b="0" dirty="0">
                <a:solidFill>
                  <a:srgbClr val="002060"/>
                </a:solidFill>
                <a:latin typeface="+mn-lt"/>
              </a:rPr>
              <a:t>n</a:t>
            </a:r>
            <a:r>
              <a:rPr lang="fr-BE" sz="4300" b="0" dirty="0">
                <a:solidFill>
                  <a:srgbClr val="002060"/>
                </a:solidFill>
                <a:latin typeface="+mn-lt"/>
              </a:rPr>
              <a:t>t</a:t>
            </a:r>
            <a:r>
              <a:rPr lang="en-BE" sz="4300" b="0" dirty="0">
                <a:solidFill>
                  <a:srgbClr val="002060"/>
                </a:solidFill>
                <a:latin typeface="+mn-lt"/>
              </a:rPr>
              <a:t> </a:t>
            </a:r>
            <a:r>
              <a:rPr lang="fr-BE" sz="4300" b="0" dirty="0">
                <a:solidFill>
                  <a:srgbClr val="002060"/>
                </a:solidFill>
                <a:latin typeface="+mn-lt"/>
              </a:rPr>
              <a:t>o</a:t>
            </a:r>
            <a:r>
              <a:rPr lang="en-BE" sz="4300" b="0" dirty="0">
                <a:solidFill>
                  <a:srgbClr val="002060"/>
                </a:solidFill>
                <a:latin typeface="+mn-lt"/>
              </a:rPr>
              <a:t>f </a:t>
            </a:r>
            <a:r>
              <a:rPr lang="fr-BE" sz="4300" b="0" dirty="0">
                <a:solidFill>
                  <a:srgbClr val="002060"/>
                </a:solidFill>
                <a:latin typeface="+mn-lt"/>
              </a:rPr>
              <a:t>N</a:t>
            </a:r>
            <a:r>
              <a:rPr lang="en-BE" sz="4300" b="0" dirty="0">
                <a:solidFill>
                  <a:srgbClr val="002060"/>
                </a:solidFill>
                <a:latin typeface="+mn-lt"/>
              </a:rPr>
              <a:t>Q</a:t>
            </a:r>
            <a:r>
              <a:rPr lang="fr-BE" sz="4300" b="0" dirty="0">
                <a:solidFill>
                  <a:srgbClr val="002060"/>
                </a:solidFill>
                <a:latin typeface="+mn-lt"/>
              </a:rPr>
              <a:t>F</a:t>
            </a:r>
            <a:r>
              <a:rPr lang="en-BE" sz="4300" b="0" dirty="0">
                <a:solidFill>
                  <a:srgbClr val="002060"/>
                </a:solidFill>
                <a:latin typeface="+mn-lt"/>
              </a:rPr>
              <a:t>s (with referencing to EQF). However, it is crucial to take into account </a:t>
            </a:r>
            <a:r>
              <a:rPr lang="en-BE" sz="4300" dirty="0">
                <a:solidFill>
                  <a:srgbClr val="002060"/>
                </a:solidFill>
                <a:latin typeface="+mn-lt"/>
              </a:rPr>
              <a:t>national contexts</a:t>
            </a:r>
            <a:r>
              <a:rPr lang="en-BE" sz="4300" b="0" dirty="0">
                <a:solidFill>
                  <a:srgbClr val="002060"/>
                </a:solidFill>
                <a:latin typeface="+mn-lt"/>
              </a:rPr>
              <a:t>: instruments and tools can be transferable and shared, not systems and policies. </a:t>
            </a:r>
          </a:p>
          <a:p>
            <a:endParaRPr lang="en-BE" sz="4300" b="0" dirty="0">
              <a:solidFill>
                <a:srgbClr val="002060"/>
              </a:solidFill>
              <a:latin typeface="+mn-lt"/>
            </a:endParaRPr>
          </a:p>
          <a:p>
            <a:r>
              <a:rPr lang="en-BE" sz="4300" b="0" dirty="0">
                <a:solidFill>
                  <a:srgbClr val="002060"/>
                </a:solidFill>
                <a:latin typeface="+mn-lt"/>
              </a:rPr>
              <a:t>From transformative </a:t>
            </a:r>
            <a:r>
              <a:rPr lang="en-BE" sz="4300" b="0" dirty="0" err="1">
                <a:solidFill>
                  <a:srgbClr val="002060"/>
                </a:solidFill>
                <a:latin typeface="+mn-lt"/>
              </a:rPr>
              <a:t>QFs</a:t>
            </a:r>
            <a:r>
              <a:rPr lang="en-BE" sz="4300" b="0" dirty="0">
                <a:solidFill>
                  <a:srgbClr val="002060"/>
                </a:solidFill>
                <a:latin typeface="+mn-lt"/>
              </a:rPr>
              <a:t> that shape systems, </a:t>
            </a:r>
            <a:r>
              <a:rPr lang="en-BE" sz="4300" b="0" dirty="0" err="1">
                <a:solidFill>
                  <a:srgbClr val="002060"/>
                </a:solidFill>
                <a:latin typeface="+mn-lt"/>
              </a:rPr>
              <a:t>NQFs</a:t>
            </a:r>
            <a:r>
              <a:rPr lang="en-BE" sz="4300" b="0" dirty="0">
                <a:solidFill>
                  <a:srgbClr val="002060"/>
                </a:solidFill>
                <a:latin typeface="+mn-lt"/>
              </a:rPr>
              <a:t> nowadays tend to promote </a:t>
            </a:r>
            <a:r>
              <a:rPr lang="en-BE" sz="4300" dirty="0">
                <a:solidFill>
                  <a:srgbClr val="002060"/>
                </a:solidFill>
                <a:latin typeface="+mn-lt"/>
              </a:rPr>
              <a:t>transparency </a:t>
            </a:r>
            <a:r>
              <a:rPr lang="en-BE" sz="4300" b="0" dirty="0">
                <a:solidFill>
                  <a:srgbClr val="002060"/>
                </a:solidFill>
                <a:latin typeface="+mn-lt"/>
              </a:rPr>
              <a:t>within the education systems (across sectors) and </a:t>
            </a:r>
            <a:r>
              <a:rPr lang="en-BE" sz="4300" dirty="0">
                <a:solidFill>
                  <a:srgbClr val="002060"/>
                </a:solidFill>
                <a:latin typeface="+mn-lt"/>
              </a:rPr>
              <a:t>collaboration </a:t>
            </a:r>
            <a:r>
              <a:rPr lang="en-BE" sz="4300" b="0" dirty="0">
                <a:solidFill>
                  <a:srgbClr val="002060"/>
                </a:solidFill>
                <a:latin typeface="+mn-lt"/>
              </a:rPr>
              <a:t>between actors. The EQF aims to serve both systems and individuals in their lifelong learning path. </a:t>
            </a:r>
          </a:p>
          <a:p>
            <a:endParaRPr lang="en-BE" sz="4300" b="0" dirty="0">
              <a:solidFill>
                <a:srgbClr val="002060"/>
              </a:solidFill>
              <a:latin typeface="+mn-lt"/>
            </a:endParaRPr>
          </a:p>
          <a:p>
            <a:r>
              <a:rPr lang="en-BE" sz="4300" b="0" dirty="0">
                <a:solidFill>
                  <a:srgbClr val="002060"/>
                </a:solidFill>
                <a:latin typeface="+mn-lt"/>
              </a:rPr>
              <a:t>The development of the EQF/</a:t>
            </a:r>
            <a:r>
              <a:rPr lang="en-BE" sz="4300" b="0" dirty="0" err="1">
                <a:solidFill>
                  <a:srgbClr val="002060"/>
                </a:solidFill>
                <a:latin typeface="+mn-lt"/>
              </a:rPr>
              <a:t>NQFs</a:t>
            </a:r>
            <a:r>
              <a:rPr lang="en-BE" sz="4300" b="0" dirty="0">
                <a:solidFill>
                  <a:srgbClr val="002060"/>
                </a:solidFill>
                <a:latin typeface="+mn-lt"/>
              </a:rPr>
              <a:t> have been </a:t>
            </a:r>
            <a:r>
              <a:rPr lang="en-BE" sz="4300" b="0" dirty="0" err="1">
                <a:solidFill>
                  <a:srgbClr val="002060"/>
                </a:solidFill>
                <a:latin typeface="+mn-lt"/>
              </a:rPr>
              <a:t>simult</a:t>
            </a:r>
            <a:r>
              <a:rPr lang="fr-BE" sz="4300" b="0" dirty="0">
                <a:solidFill>
                  <a:srgbClr val="002060"/>
                </a:solidFill>
                <a:latin typeface="+mn-lt"/>
              </a:rPr>
              <a:t>a</a:t>
            </a:r>
            <a:r>
              <a:rPr lang="en-BE" sz="4300" b="0" dirty="0" err="1">
                <a:solidFill>
                  <a:srgbClr val="002060"/>
                </a:solidFill>
                <a:latin typeface="+mn-lt"/>
              </a:rPr>
              <a:t>neous</a:t>
            </a:r>
            <a:r>
              <a:rPr lang="en-BE" sz="4300" b="0" dirty="0">
                <a:solidFill>
                  <a:srgbClr val="002060"/>
                </a:solidFill>
                <a:latin typeface="+mn-lt"/>
              </a:rPr>
              <a:t> to the rise of </a:t>
            </a:r>
            <a:r>
              <a:rPr lang="fr-BE" sz="4300" b="0" dirty="0">
                <a:solidFill>
                  <a:srgbClr val="002060"/>
                </a:solidFill>
                <a:latin typeface="+mn-lt"/>
              </a:rPr>
              <a:t>a</a:t>
            </a:r>
            <a:r>
              <a:rPr lang="en-BE" sz="4300" b="0" dirty="0">
                <a:solidFill>
                  <a:srgbClr val="002060"/>
                </a:solidFill>
                <a:latin typeface="+mn-lt"/>
              </a:rPr>
              <a:t> </a:t>
            </a:r>
            <a:r>
              <a:rPr lang="fr-BE" sz="4300" dirty="0">
                <a:solidFill>
                  <a:srgbClr val="002060"/>
                </a:solidFill>
                <a:latin typeface="+mn-lt"/>
              </a:rPr>
              <a:t>l</a:t>
            </a:r>
            <a:r>
              <a:rPr lang="en-BE" sz="4300" dirty="0">
                <a:solidFill>
                  <a:srgbClr val="002060"/>
                </a:solidFill>
                <a:latin typeface="+mn-lt"/>
              </a:rPr>
              <a:t>e</a:t>
            </a:r>
            <a:r>
              <a:rPr lang="fr-BE" sz="4300" dirty="0">
                <a:solidFill>
                  <a:srgbClr val="002060"/>
                </a:solidFill>
                <a:latin typeface="+mn-lt"/>
              </a:rPr>
              <a:t>a</a:t>
            </a:r>
            <a:r>
              <a:rPr lang="en-BE" sz="4300" dirty="0">
                <a:solidFill>
                  <a:srgbClr val="002060"/>
                </a:solidFill>
                <a:latin typeface="+mn-lt"/>
              </a:rPr>
              <a:t>r</a:t>
            </a:r>
            <a:r>
              <a:rPr lang="fr-BE" sz="4300" dirty="0">
                <a:solidFill>
                  <a:srgbClr val="002060"/>
                </a:solidFill>
                <a:latin typeface="+mn-lt"/>
              </a:rPr>
              <a:t>n</a:t>
            </a:r>
            <a:r>
              <a:rPr lang="en-BE" sz="4300" dirty="0">
                <a:solidFill>
                  <a:srgbClr val="002060"/>
                </a:solidFill>
                <a:latin typeface="+mn-lt"/>
              </a:rPr>
              <a:t>i</a:t>
            </a:r>
            <a:r>
              <a:rPr lang="fr-BE" sz="4300" dirty="0">
                <a:solidFill>
                  <a:srgbClr val="002060"/>
                </a:solidFill>
                <a:latin typeface="+mn-lt"/>
              </a:rPr>
              <a:t>n</a:t>
            </a:r>
            <a:r>
              <a:rPr lang="en-BE" sz="4300" dirty="0">
                <a:solidFill>
                  <a:srgbClr val="002060"/>
                </a:solidFill>
                <a:latin typeface="+mn-lt"/>
              </a:rPr>
              <a:t>g </a:t>
            </a:r>
            <a:r>
              <a:rPr lang="fr-BE" sz="4300" dirty="0">
                <a:solidFill>
                  <a:srgbClr val="002060"/>
                </a:solidFill>
                <a:latin typeface="+mn-lt"/>
              </a:rPr>
              <a:t>o</a:t>
            </a:r>
            <a:r>
              <a:rPr lang="en-BE" sz="4300" dirty="0">
                <a:solidFill>
                  <a:srgbClr val="002060"/>
                </a:solidFill>
                <a:latin typeface="+mn-lt"/>
              </a:rPr>
              <a:t>u</a:t>
            </a:r>
            <a:r>
              <a:rPr lang="fr-BE" sz="4300" dirty="0">
                <a:solidFill>
                  <a:srgbClr val="002060"/>
                </a:solidFill>
                <a:latin typeface="+mn-lt"/>
              </a:rPr>
              <a:t>t</a:t>
            </a:r>
            <a:r>
              <a:rPr lang="en-BE" sz="4300" dirty="0">
                <a:solidFill>
                  <a:srgbClr val="002060"/>
                </a:solidFill>
                <a:latin typeface="+mn-lt"/>
              </a:rPr>
              <a:t>c</a:t>
            </a:r>
            <a:r>
              <a:rPr lang="fr-BE" sz="4300" dirty="0">
                <a:solidFill>
                  <a:srgbClr val="002060"/>
                </a:solidFill>
                <a:latin typeface="+mn-lt"/>
              </a:rPr>
              <a:t>o</a:t>
            </a:r>
            <a:r>
              <a:rPr lang="en-BE" sz="4300" dirty="0">
                <a:solidFill>
                  <a:srgbClr val="002060"/>
                </a:solidFill>
                <a:latin typeface="+mn-lt"/>
              </a:rPr>
              <a:t>m</a:t>
            </a:r>
            <a:r>
              <a:rPr lang="fr-BE" sz="4300" dirty="0">
                <a:solidFill>
                  <a:srgbClr val="002060"/>
                </a:solidFill>
                <a:latin typeface="+mn-lt"/>
              </a:rPr>
              <a:t>e</a:t>
            </a:r>
            <a:r>
              <a:rPr lang="en-BE" sz="4300" b="0" dirty="0">
                <a:solidFill>
                  <a:srgbClr val="002060"/>
                </a:solidFill>
                <a:latin typeface="+mn-lt"/>
              </a:rPr>
              <a:t>-</a:t>
            </a:r>
            <a:r>
              <a:rPr lang="fr-BE" sz="4300" b="0" dirty="0">
                <a:solidFill>
                  <a:srgbClr val="002060"/>
                </a:solidFill>
                <a:latin typeface="+mn-lt"/>
              </a:rPr>
              <a:t>b</a:t>
            </a:r>
            <a:r>
              <a:rPr lang="en-BE" sz="4300" b="0" dirty="0">
                <a:solidFill>
                  <a:srgbClr val="002060"/>
                </a:solidFill>
                <a:latin typeface="+mn-lt"/>
              </a:rPr>
              <a:t>a</a:t>
            </a:r>
            <a:r>
              <a:rPr lang="fr-BE" sz="4300" b="0" dirty="0">
                <a:solidFill>
                  <a:srgbClr val="002060"/>
                </a:solidFill>
                <a:latin typeface="+mn-lt"/>
              </a:rPr>
              <a:t>s</a:t>
            </a:r>
            <a:r>
              <a:rPr lang="en-BE" sz="4300" b="0" dirty="0">
                <a:solidFill>
                  <a:srgbClr val="002060"/>
                </a:solidFill>
                <a:latin typeface="+mn-lt"/>
              </a:rPr>
              <a:t>e</a:t>
            </a:r>
            <a:r>
              <a:rPr lang="fr-BE" sz="4300" b="0" dirty="0">
                <a:solidFill>
                  <a:srgbClr val="002060"/>
                </a:solidFill>
                <a:latin typeface="+mn-lt"/>
              </a:rPr>
              <a:t>d</a:t>
            </a:r>
            <a:r>
              <a:rPr lang="en-BE" sz="4300" b="0" dirty="0">
                <a:solidFill>
                  <a:srgbClr val="002060"/>
                </a:solidFill>
                <a:latin typeface="+mn-lt"/>
              </a:rPr>
              <a:t> </a:t>
            </a:r>
            <a:r>
              <a:rPr lang="fr-BE" sz="4300" b="0" dirty="0">
                <a:solidFill>
                  <a:srgbClr val="002060"/>
                </a:solidFill>
                <a:latin typeface="+mn-lt"/>
              </a:rPr>
              <a:t>a</a:t>
            </a:r>
            <a:r>
              <a:rPr lang="en-BE" sz="4300" b="0" dirty="0">
                <a:solidFill>
                  <a:srgbClr val="002060"/>
                </a:solidFill>
                <a:latin typeface="+mn-lt"/>
              </a:rPr>
              <a:t>p</a:t>
            </a:r>
            <a:r>
              <a:rPr lang="fr-BE" sz="4300" b="0" dirty="0">
                <a:solidFill>
                  <a:srgbClr val="002060"/>
                </a:solidFill>
                <a:latin typeface="+mn-lt"/>
              </a:rPr>
              <a:t>p</a:t>
            </a:r>
            <a:r>
              <a:rPr lang="en-BE" sz="4300" b="0" dirty="0">
                <a:solidFill>
                  <a:srgbClr val="002060"/>
                </a:solidFill>
                <a:latin typeface="+mn-lt"/>
              </a:rPr>
              <a:t>r</a:t>
            </a:r>
            <a:r>
              <a:rPr lang="fr-BE" sz="4300" b="0" dirty="0">
                <a:solidFill>
                  <a:srgbClr val="002060"/>
                </a:solidFill>
                <a:latin typeface="+mn-lt"/>
              </a:rPr>
              <a:t>o</a:t>
            </a:r>
            <a:r>
              <a:rPr lang="en-BE" sz="4300" b="0" dirty="0">
                <a:solidFill>
                  <a:srgbClr val="002060"/>
                </a:solidFill>
                <a:latin typeface="+mn-lt"/>
              </a:rPr>
              <a:t>a</a:t>
            </a:r>
            <a:r>
              <a:rPr lang="fr-BE" sz="4300" b="0" dirty="0">
                <a:solidFill>
                  <a:srgbClr val="002060"/>
                </a:solidFill>
                <a:latin typeface="+mn-lt"/>
              </a:rPr>
              <a:t>c</a:t>
            </a:r>
            <a:r>
              <a:rPr lang="en-BE" sz="4300" b="0" dirty="0">
                <a:solidFill>
                  <a:srgbClr val="002060"/>
                </a:solidFill>
                <a:latin typeface="+mn-lt"/>
              </a:rPr>
              <a:t>h </a:t>
            </a:r>
            <a:r>
              <a:rPr lang="fr-BE" sz="4300" b="0" dirty="0">
                <a:solidFill>
                  <a:srgbClr val="002060"/>
                </a:solidFill>
                <a:latin typeface="+mn-lt"/>
              </a:rPr>
              <a:t>i</a:t>
            </a:r>
            <a:r>
              <a:rPr lang="en-BE" sz="4300" b="0" dirty="0">
                <a:solidFill>
                  <a:srgbClr val="002060"/>
                </a:solidFill>
                <a:latin typeface="+mn-lt"/>
              </a:rPr>
              <a:t>n </a:t>
            </a:r>
            <a:r>
              <a:rPr lang="fr-BE" sz="4300" b="0" dirty="0">
                <a:solidFill>
                  <a:srgbClr val="002060"/>
                </a:solidFill>
                <a:latin typeface="+mn-lt"/>
              </a:rPr>
              <a:t>h</a:t>
            </a:r>
            <a:r>
              <a:rPr lang="en-BE" sz="4300" b="0" dirty="0">
                <a:solidFill>
                  <a:srgbClr val="002060"/>
                </a:solidFill>
                <a:latin typeface="+mn-lt"/>
              </a:rPr>
              <a:t>i</a:t>
            </a:r>
            <a:r>
              <a:rPr lang="fr-BE" sz="4300" b="0" dirty="0">
                <a:solidFill>
                  <a:srgbClr val="002060"/>
                </a:solidFill>
                <a:latin typeface="+mn-lt"/>
              </a:rPr>
              <a:t>g</a:t>
            </a:r>
            <a:r>
              <a:rPr lang="en-BE" sz="4300" b="0" dirty="0">
                <a:solidFill>
                  <a:srgbClr val="002060"/>
                </a:solidFill>
                <a:latin typeface="+mn-lt"/>
              </a:rPr>
              <a:t>h</a:t>
            </a:r>
            <a:r>
              <a:rPr lang="fr-BE" sz="4300" b="0" dirty="0">
                <a:solidFill>
                  <a:srgbClr val="002060"/>
                </a:solidFill>
                <a:latin typeface="+mn-lt"/>
              </a:rPr>
              <a:t>e</a:t>
            </a:r>
            <a:r>
              <a:rPr lang="en-BE" sz="4300" b="0" dirty="0">
                <a:solidFill>
                  <a:srgbClr val="002060"/>
                </a:solidFill>
                <a:latin typeface="+mn-lt"/>
              </a:rPr>
              <a:t>r </a:t>
            </a:r>
            <a:r>
              <a:rPr lang="fr-BE" sz="4300" b="0" dirty="0">
                <a:solidFill>
                  <a:srgbClr val="002060"/>
                </a:solidFill>
                <a:latin typeface="+mn-lt"/>
              </a:rPr>
              <a:t>e</a:t>
            </a:r>
            <a:r>
              <a:rPr lang="en-BE" sz="4300" b="0" dirty="0">
                <a:solidFill>
                  <a:srgbClr val="002060"/>
                </a:solidFill>
                <a:latin typeface="+mn-lt"/>
              </a:rPr>
              <a:t>d</a:t>
            </a:r>
            <a:r>
              <a:rPr lang="fr-BE" sz="4300" b="0" dirty="0">
                <a:solidFill>
                  <a:srgbClr val="002060"/>
                </a:solidFill>
                <a:latin typeface="+mn-lt"/>
              </a:rPr>
              <a:t>u</a:t>
            </a:r>
            <a:r>
              <a:rPr lang="en-BE" sz="4300" b="0" dirty="0">
                <a:solidFill>
                  <a:srgbClr val="002060"/>
                </a:solidFill>
                <a:latin typeface="+mn-lt"/>
              </a:rPr>
              <a:t>c</a:t>
            </a:r>
            <a:r>
              <a:rPr lang="fr-BE" sz="4300" b="0" dirty="0">
                <a:solidFill>
                  <a:srgbClr val="002060"/>
                </a:solidFill>
                <a:latin typeface="+mn-lt"/>
              </a:rPr>
              <a:t>a</a:t>
            </a:r>
            <a:r>
              <a:rPr lang="en-BE" sz="4300" b="0" dirty="0">
                <a:solidFill>
                  <a:srgbClr val="002060"/>
                </a:solidFill>
                <a:latin typeface="+mn-lt"/>
              </a:rPr>
              <a:t>t</a:t>
            </a:r>
            <a:r>
              <a:rPr lang="fr-BE" sz="4300" b="0" dirty="0">
                <a:solidFill>
                  <a:srgbClr val="002060"/>
                </a:solidFill>
                <a:latin typeface="+mn-lt"/>
              </a:rPr>
              <a:t>i</a:t>
            </a:r>
            <a:r>
              <a:rPr lang="en-BE" sz="4300" b="0" dirty="0">
                <a:solidFill>
                  <a:srgbClr val="002060"/>
                </a:solidFill>
                <a:latin typeface="+mn-lt"/>
              </a:rPr>
              <a:t>o</a:t>
            </a:r>
            <a:r>
              <a:rPr lang="fr-BE" sz="4300" b="0" dirty="0">
                <a:solidFill>
                  <a:srgbClr val="002060"/>
                </a:solidFill>
                <a:latin typeface="+mn-lt"/>
              </a:rPr>
              <a:t>n</a:t>
            </a:r>
            <a:r>
              <a:rPr lang="en-BE" sz="4300" b="0" dirty="0">
                <a:solidFill>
                  <a:srgbClr val="002060"/>
                </a:solidFill>
                <a:latin typeface="+mn-lt"/>
              </a:rPr>
              <a:t>, </a:t>
            </a:r>
            <a:r>
              <a:rPr lang="fr-BE" sz="4300" b="0" dirty="0">
                <a:solidFill>
                  <a:srgbClr val="002060"/>
                </a:solidFill>
                <a:latin typeface="+mn-lt"/>
              </a:rPr>
              <a:t>a</a:t>
            </a:r>
            <a:r>
              <a:rPr lang="en-BE" sz="4300" b="0" dirty="0">
                <a:solidFill>
                  <a:srgbClr val="002060"/>
                </a:solidFill>
                <a:latin typeface="+mn-lt"/>
              </a:rPr>
              <a:t>n</a:t>
            </a:r>
            <a:r>
              <a:rPr lang="fr-BE" sz="4300" b="0" dirty="0">
                <a:solidFill>
                  <a:srgbClr val="002060"/>
                </a:solidFill>
                <a:latin typeface="+mn-lt"/>
              </a:rPr>
              <a:t>d</a:t>
            </a:r>
            <a:r>
              <a:rPr lang="en-BE" sz="4300" b="0" dirty="0">
                <a:solidFill>
                  <a:srgbClr val="002060"/>
                </a:solidFill>
                <a:latin typeface="+mn-lt"/>
              </a:rPr>
              <a:t> </a:t>
            </a:r>
            <a:r>
              <a:rPr lang="fr-BE" sz="4300" b="0" dirty="0">
                <a:solidFill>
                  <a:srgbClr val="002060"/>
                </a:solidFill>
                <a:latin typeface="+mn-lt"/>
              </a:rPr>
              <a:t>h</a:t>
            </a:r>
            <a:r>
              <a:rPr lang="en-BE" sz="4300" b="0" dirty="0">
                <a:solidFill>
                  <a:srgbClr val="002060"/>
                </a:solidFill>
                <a:latin typeface="+mn-lt"/>
              </a:rPr>
              <a:t>a</a:t>
            </a:r>
            <a:r>
              <a:rPr lang="fr-BE" sz="4300" b="0" dirty="0">
                <a:solidFill>
                  <a:srgbClr val="002060"/>
                </a:solidFill>
                <a:latin typeface="+mn-lt"/>
              </a:rPr>
              <a:t>s</a:t>
            </a:r>
            <a:r>
              <a:rPr lang="en-BE" sz="4300" b="0" dirty="0">
                <a:solidFill>
                  <a:srgbClr val="002060"/>
                </a:solidFill>
                <a:latin typeface="+mn-lt"/>
              </a:rPr>
              <a:t> </a:t>
            </a:r>
            <a:r>
              <a:rPr lang="fr-BE" sz="4300" b="0" dirty="0">
                <a:solidFill>
                  <a:srgbClr val="002060"/>
                </a:solidFill>
                <a:latin typeface="+mn-lt"/>
              </a:rPr>
              <a:t>c</a:t>
            </a:r>
            <a:r>
              <a:rPr lang="en-BE" sz="4300" b="0" dirty="0">
                <a:solidFill>
                  <a:srgbClr val="002060"/>
                </a:solidFill>
                <a:latin typeface="+mn-lt"/>
              </a:rPr>
              <a:t>o</a:t>
            </a:r>
            <a:r>
              <a:rPr lang="fr-BE" sz="4300" b="0" dirty="0">
                <a:solidFill>
                  <a:srgbClr val="002060"/>
                </a:solidFill>
                <a:latin typeface="+mn-lt"/>
              </a:rPr>
              <a:t>n</a:t>
            </a:r>
            <a:r>
              <a:rPr lang="en-BE" sz="4300" b="0" dirty="0">
                <a:solidFill>
                  <a:srgbClr val="002060"/>
                </a:solidFill>
                <a:latin typeface="+mn-lt"/>
              </a:rPr>
              <a:t>t</a:t>
            </a:r>
            <a:r>
              <a:rPr lang="fr-BE" sz="4300" b="0" dirty="0">
                <a:solidFill>
                  <a:srgbClr val="002060"/>
                </a:solidFill>
                <a:latin typeface="+mn-lt"/>
              </a:rPr>
              <a:t>r</a:t>
            </a:r>
            <a:r>
              <a:rPr lang="en-BE" sz="4300" b="0" dirty="0">
                <a:solidFill>
                  <a:srgbClr val="002060"/>
                </a:solidFill>
                <a:latin typeface="+mn-lt"/>
              </a:rPr>
              <a:t>i</a:t>
            </a:r>
            <a:r>
              <a:rPr lang="fr-BE" sz="4300" b="0" dirty="0">
                <a:solidFill>
                  <a:srgbClr val="002060"/>
                </a:solidFill>
                <a:latin typeface="+mn-lt"/>
              </a:rPr>
              <a:t>b</a:t>
            </a:r>
            <a:r>
              <a:rPr lang="en-BE" sz="4300" b="0" dirty="0">
                <a:solidFill>
                  <a:srgbClr val="002060"/>
                </a:solidFill>
                <a:latin typeface="+mn-lt"/>
              </a:rPr>
              <a:t>u</a:t>
            </a:r>
            <a:r>
              <a:rPr lang="fr-BE" sz="4300" b="0" dirty="0">
                <a:solidFill>
                  <a:srgbClr val="002060"/>
                </a:solidFill>
                <a:latin typeface="+mn-lt"/>
              </a:rPr>
              <a:t>t</a:t>
            </a:r>
            <a:r>
              <a:rPr lang="en-BE" sz="4300" b="0" dirty="0">
                <a:solidFill>
                  <a:srgbClr val="002060"/>
                </a:solidFill>
                <a:latin typeface="+mn-lt"/>
              </a:rPr>
              <a:t>e</a:t>
            </a:r>
            <a:r>
              <a:rPr lang="fr-BE" sz="4300" b="0" dirty="0">
                <a:solidFill>
                  <a:srgbClr val="002060"/>
                </a:solidFill>
                <a:latin typeface="+mn-lt"/>
              </a:rPr>
              <a:t>d</a:t>
            </a:r>
            <a:r>
              <a:rPr lang="en-BE" sz="4300" b="0" dirty="0">
                <a:solidFill>
                  <a:srgbClr val="002060"/>
                </a:solidFill>
                <a:latin typeface="+mn-lt"/>
              </a:rPr>
              <a:t> </a:t>
            </a:r>
            <a:r>
              <a:rPr lang="fr-BE" sz="4300" b="0" dirty="0">
                <a:solidFill>
                  <a:srgbClr val="002060"/>
                </a:solidFill>
                <a:latin typeface="+mn-lt"/>
              </a:rPr>
              <a:t>t</a:t>
            </a:r>
            <a:r>
              <a:rPr lang="en-BE" sz="4300" b="0" dirty="0">
                <a:solidFill>
                  <a:srgbClr val="002060"/>
                </a:solidFill>
                <a:latin typeface="+mn-lt"/>
              </a:rPr>
              <a:t>o </a:t>
            </a:r>
            <a:r>
              <a:rPr lang="fr-BE" sz="4300" b="0" dirty="0">
                <a:solidFill>
                  <a:srgbClr val="002060"/>
                </a:solidFill>
                <a:latin typeface="+mn-lt"/>
              </a:rPr>
              <a:t>i</a:t>
            </a:r>
            <a:r>
              <a:rPr lang="en-BE" sz="4300" b="0" dirty="0">
                <a:solidFill>
                  <a:srgbClr val="002060"/>
                </a:solidFill>
                <a:latin typeface="+mn-lt"/>
              </a:rPr>
              <a:t>t:</a:t>
            </a:r>
          </a:p>
          <a:p>
            <a:pPr marL="342900" indent="-342900">
              <a:buFont typeface="Wingdings" panose="05000000000000000000" pitchFamily="2" charset="2"/>
              <a:buChar char="§"/>
            </a:pPr>
            <a:r>
              <a:rPr lang="en-BE" sz="4300" b="0" dirty="0">
                <a:solidFill>
                  <a:srgbClr val="002060"/>
                </a:solidFill>
                <a:latin typeface="+mn-lt"/>
              </a:rPr>
              <a:t>What is ultimately being sought should focus on the added value in student learning (i.e. for the </a:t>
            </a:r>
            <a:r>
              <a:rPr lang="fr-BE" sz="4300" b="0" dirty="0">
                <a:solidFill>
                  <a:srgbClr val="002060"/>
                </a:solidFill>
                <a:latin typeface="+mn-lt"/>
              </a:rPr>
              <a:t>E</a:t>
            </a:r>
            <a:r>
              <a:rPr lang="en-BE" sz="4300" b="0" dirty="0">
                <a:solidFill>
                  <a:srgbClr val="002060"/>
                </a:solidFill>
                <a:latin typeface="+mn-lt"/>
              </a:rPr>
              <a:t>H</a:t>
            </a:r>
            <a:r>
              <a:rPr lang="fr-BE" sz="4300" b="0" dirty="0">
                <a:solidFill>
                  <a:srgbClr val="002060"/>
                </a:solidFill>
                <a:latin typeface="+mn-lt"/>
              </a:rPr>
              <a:t>E</a:t>
            </a:r>
            <a:r>
              <a:rPr lang="en-BE" sz="4300" b="0" dirty="0">
                <a:solidFill>
                  <a:srgbClr val="002060"/>
                </a:solidFill>
                <a:latin typeface="+mn-lt"/>
              </a:rPr>
              <a:t>A, </a:t>
            </a:r>
            <a:r>
              <a:rPr lang="fr-BE" sz="4300" b="0" dirty="0">
                <a:solidFill>
                  <a:srgbClr val="002060"/>
                </a:solidFill>
                <a:latin typeface="+mn-lt"/>
              </a:rPr>
              <a:t>s</a:t>
            </a:r>
            <a:r>
              <a:rPr lang="en-BE" sz="4300" b="0" dirty="0">
                <a:solidFill>
                  <a:srgbClr val="002060"/>
                </a:solidFill>
                <a:latin typeface="+mn-lt"/>
              </a:rPr>
              <a:t>h</a:t>
            </a:r>
            <a:r>
              <a:rPr lang="fr-BE" sz="4300" b="0" dirty="0">
                <a:solidFill>
                  <a:srgbClr val="002060"/>
                </a:solidFill>
                <a:latin typeface="+mn-lt"/>
              </a:rPr>
              <a:t>i</a:t>
            </a:r>
            <a:r>
              <a:rPr lang="en-BE" sz="4300" b="0" dirty="0">
                <a:solidFill>
                  <a:srgbClr val="002060"/>
                </a:solidFill>
                <a:latin typeface="+mn-lt"/>
              </a:rPr>
              <a:t>f</a:t>
            </a:r>
            <a:r>
              <a:rPr lang="fr-BE" sz="4300" b="0" dirty="0">
                <a:solidFill>
                  <a:srgbClr val="002060"/>
                </a:solidFill>
                <a:latin typeface="+mn-lt"/>
              </a:rPr>
              <a:t>t</a:t>
            </a:r>
            <a:r>
              <a:rPr lang="en-BE" sz="4300" b="0" dirty="0">
                <a:solidFill>
                  <a:srgbClr val="002060"/>
                </a:solidFill>
                <a:latin typeface="+mn-lt"/>
              </a:rPr>
              <a:t>i</a:t>
            </a:r>
            <a:r>
              <a:rPr lang="fr-BE" sz="4300" b="0" dirty="0">
                <a:solidFill>
                  <a:srgbClr val="002060"/>
                </a:solidFill>
                <a:latin typeface="+mn-lt"/>
              </a:rPr>
              <a:t>n</a:t>
            </a:r>
            <a:r>
              <a:rPr lang="en-BE" sz="4300" b="0" dirty="0">
                <a:solidFill>
                  <a:srgbClr val="002060"/>
                </a:solidFill>
                <a:latin typeface="+mn-lt"/>
              </a:rPr>
              <a:t>g </a:t>
            </a:r>
            <a:r>
              <a:rPr lang="fr-BE" sz="4300" b="0" dirty="0">
                <a:solidFill>
                  <a:srgbClr val="002060"/>
                </a:solidFill>
                <a:latin typeface="+mn-lt"/>
              </a:rPr>
              <a:t>t</a:t>
            </a:r>
            <a:r>
              <a:rPr lang="en-BE" sz="4300" b="0" dirty="0">
                <a:solidFill>
                  <a:srgbClr val="002060"/>
                </a:solidFill>
                <a:latin typeface="+mn-lt"/>
              </a:rPr>
              <a:t>o</a:t>
            </a:r>
            <a:r>
              <a:rPr lang="fr-BE" sz="4300" b="0" dirty="0">
                <a:solidFill>
                  <a:srgbClr val="002060"/>
                </a:solidFill>
                <a:latin typeface="+mn-lt"/>
              </a:rPr>
              <a:t>w</a:t>
            </a:r>
            <a:r>
              <a:rPr lang="en-BE" sz="4300" b="0" dirty="0">
                <a:solidFill>
                  <a:srgbClr val="002060"/>
                </a:solidFill>
                <a:latin typeface="+mn-lt"/>
              </a:rPr>
              <a:t>a</a:t>
            </a:r>
            <a:r>
              <a:rPr lang="fr-BE" sz="4300" b="0" dirty="0">
                <a:solidFill>
                  <a:srgbClr val="002060"/>
                </a:solidFill>
                <a:latin typeface="+mn-lt"/>
              </a:rPr>
              <a:t>r</a:t>
            </a:r>
            <a:r>
              <a:rPr lang="en-BE" sz="4300" b="0" dirty="0">
                <a:solidFill>
                  <a:srgbClr val="002060"/>
                </a:solidFill>
                <a:latin typeface="+mn-lt"/>
              </a:rPr>
              <a:t>d</a:t>
            </a:r>
            <a:r>
              <a:rPr lang="fr-BE" sz="4300" b="0" dirty="0">
                <a:solidFill>
                  <a:srgbClr val="002060"/>
                </a:solidFill>
                <a:latin typeface="+mn-lt"/>
              </a:rPr>
              <a:t>s</a:t>
            </a:r>
            <a:r>
              <a:rPr lang="en-BE" sz="4300" b="0" dirty="0">
                <a:solidFill>
                  <a:srgbClr val="002060"/>
                </a:solidFill>
                <a:latin typeface="+mn-lt"/>
              </a:rPr>
              <a:t> </a:t>
            </a:r>
            <a:r>
              <a:rPr lang="fr-BE" sz="4300" b="0" dirty="0">
                <a:solidFill>
                  <a:srgbClr val="002060"/>
                </a:solidFill>
                <a:latin typeface="+mn-lt"/>
              </a:rPr>
              <a:t>a</a:t>
            </a:r>
            <a:r>
              <a:rPr lang="en-BE" sz="4300" b="0" dirty="0">
                <a:solidFill>
                  <a:srgbClr val="002060"/>
                </a:solidFill>
                <a:latin typeface="+mn-lt"/>
              </a:rPr>
              <a:t> </a:t>
            </a:r>
            <a:r>
              <a:rPr lang="fr-BE" sz="4300" b="0" dirty="0">
                <a:solidFill>
                  <a:srgbClr val="002060"/>
                </a:solidFill>
                <a:latin typeface="+mn-lt"/>
              </a:rPr>
              <a:t>s</a:t>
            </a:r>
            <a:r>
              <a:rPr lang="en-BE" sz="4300" b="0" dirty="0">
                <a:solidFill>
                  <a:srgbClr val="002060"/>
                </a:solidFill>
                <a:latin typeface="+mn-lt"/>
              </a:rPr>
              <a:t>t</a:t>
            </a:r>
            <a:r>
              <a:rPr lang="fr-BE" sz="4300" b="0" dirty="0">
                <a:solidFill>
                  <a:srgbClr val="002060"/>
                </a:solidFill>
                <a:latin typeface="+mn-lt"/>
              </a:rPr>
              <a:t>u</a:t>
            </a:r>
            <a:r>
              <a:rPr lang="en-BE" sz="4300" b="0" dirty="0">
                <a:solidFill>
                  <a:srgbClr val="002060"/>
                </a:solidFill>
                <a:latin typeface="+mn-lt"/>
              </a:rPr>
              <a:t>d</a:t>
            </a:r>
            <a:r>
              <a:rPr lang="fr-BE" sz="4300" b="0" dirty="0">
                <a:solidFill>
                  <a:srgbClr val="002060"/>
                </a:solidFill>
                <a:latin typeface="+mn-lt"/>
              </a:rPr>
              <a:t>e</a:t>
            </a:r>
            <a:r>
              <a:rPr lang="en-BE" sz="4300" b="0" dirty="0">
                <a:solidFill>
                  <a:srgbClr val="002060"/>
                </a:solidFill>
                <a:latin typeface="+mn-lt"/>
              </a:rPr>
              <a:t>n</a:t>
            </a:r>
            <a:r>
              <a:rPr lang="fr-BE" sz="4300" b="0" dirty="0">
                <a:solidFill>
                  <a:srgbClr val="002060"/>
                </a:solidFill>
                <a:latin typeface="+mn-lt"/>
              </a:rPr>
              <a:t>t</a:t>
            </a:r>
            <a:r>
              <a:rPr lang="en-BE" sz="4300" b="0" dirty="0">
                <a:solidFill>
                  <a:srgbClr val="002060"/>
                </a:solidFill>
                <a:latin typeface="+mn-lt"/>
              </a:rPr>
              <a:t>-</a:t>
            </a:r>
            <a:r>
              <a:rPr lang="fr-BE" sz="4300" b="0" dirty="0">
                <a:solidFill>
                  <a:srgbClr val="002060"/>
                </a:solidFill>
                <a:latin typeface="+mn-lt"/>
              </a:rPr>
              <a:t>c</a:t>
            </a:r>
            <a:r>
              <a:rPr lang="en-BE" sz="4300" b="0" dirty="0">
                <a:solidFill>
                  <a:srgbClr val="002060"/>
                </a:solidFill>
                <a:latin typeface="+mn-lt"/>
              </a:rPr>
              <a:t>e</a:t>
            </a:r>
            <a:r>
              <a:rPr lang="fr-BE" sz="4300" b="0" dirty="0">
                <a:solidFill>
                  <a:srgbClr val="002060"/>
                </a:solidFill>
                <a:latin typeface="+mn-lt"/>
              </a:rPr>
              <a:t>n</a:t>
            </a:r>
            <a:r>
              <a:rPr lang="en-BE" sz="4300" b="0" dirty="0">
                <a:solidFill>
                  <a:srgbClr val="002060"/>
                </a:solidFill>
                <a:latin typeface="+mn-lt"/>
              </a:rPr>
              <a:t>t</a:t>
            </a:r>
            <a:r>
              <a:rPr lang="fr-BE" sz="4300" b="0" dirty="0">
                <a:solidFill>
                  <a:srgbClr val="002060"/>
                </a:solidFill>
                <a:latin typeface="+mn-lt"/>
              </a:rPr>
              <a:t>r</a:t>
            </a:r>
            <a:r>
              <a:rPr lang="en-BE" sz="4300" b="0" dirty="0">
                <a:solidFill>
                  <a:srgbClr val="002060"/>
                </a:solidFill>
                <a:latin typeface="+mn-lt"/>
              </a:rPr>
              <a:t>e</a:t>
            </a:r>
            <a:r>
              <a:rPr lang="fr-BE" sz="4300" b="0" dirty="0">
                <a:solidFill>
                  <a:srgbClr val="002060"/>
                </a:solidFill>
                <a:latin typeface="+mn-lt"/>
              </a:rPr>
              <a:t>d</a:t>
            </a:r>
            <a:r>
              <a:rPr lang="en-BE" sz="4300" b="0" dirty="0">
                <a:solidFill>
                  <a:srgbClr val="002060"/>
                </a:solidFill>
                <a:latin typeface="+mn-lt"/>
              </a:rPr>
              <a:t> </a:t>
            </a:r>
            <a:r>
              <a:rPr lang="fr-BE" sz="4300" b="0" dirty="0">
                <a:solidFill>
                  <a:srgbClr val="002060"/>
                </a:solidFill>
                <a:latin typeface="+mn-lt"/>
              </a:rPr>
              <a:t>l</a:t>
            </a:r>
            <a:r>
              <a:rPr lang="en-BE" sz="4300" b="0" dirty="0">
                <a:solidFill>
                  <a:srgbClr val="002060"/>
                </a:solidFill>
                <a:latin typeface="+mn-lt"/>
              </a:rPr>
              <a:t>e</a:t>
            </a:r>
            <a:r>
              <a:rPr lang="fr-BE" sz="4300" b="0" dirty="0">
                <a:solidFill>
                  <a:srgbClr val="002060"/>
                </a:solidFill>
                <a:latin typeface="+mn-lt"/>
              </a:rPr>
              <a:t>a</a:t>
            </a:r>
            <a:r>
              <a:rPr lang="en-BE" sz="4300" b="0" dirty="0">
                <a:solidFill>
                  <a:srgbClr val="002060"/>
                </a:solidFill>
                <a:latin typeface="+mn-lt"/>
              </a:rPr>
              <a:t>r</a:t>
            </a:r>
            <a:r>
              <a:rPr lang="fr-BE" sz="4300" b="0" dirty="0">
                <a:solidFill>
                  <a:srgbClr val="002060"/>
                </a:solidFill>
                <a:latin typeface="+mn-lt"/>
              </a:rPr>
              <a:t>n</a:t>
            </a:r>
            <a:r>
              <a:rPr lang="en-BE" sz="4300" b="0" dirty="0">
                <a:solidFill>
                  <a:srgbClr val="002060"/>
                </a:solidFill>
                <a:latin typeface="+mn-lt"/>
              </a:rPr>
              <a:t>i</a:t>
            </a:r>
            <a:r>
              <a:rPr lang="fr-BE" sz="4300" b="0" dirty="0">
                <a:solidFill>
                  <a:srgbClr val="002060"/>
                </a:solidFill>
                <a:latin typeface="+mn-lt"/>
              </a:rPr>
              <a:t>n</a:t>
            </a:r>
            <a:r>
              <a:rPr lang="en-BE" sz="4300" b="0" dirty="0">
                <a:solidFill>
                  <a:srgbClr val="002060"/>
                </a:solidFill>
                <a:latin typeface="+mn-lt"/>
              </a:rPr>
              <a:t>g </a:t>
            </a:r>
            <a:r>
              <a:rPr lang="fr-BE" sz="4300" b="0" dirty="0">
                <a:solidFill>
                  <a:srgbClr val="002060"/>
                </a:solidFill>
                <a:latin typeface="+mn-lt"/>
              </a:rPr>
              <a:t>a</a:t>
            </a:r>
            <a:r>
              <a:rPr lang="en-BE" sz="4300" b="0" dirty="0">
                <a:solidFill>
                  <a:srgbClr val="002060"/>
                </a:solidFill>
                <a:latin typeface="+mn-lt"/>
              </a:rPr>
              <a:t>p</a:t>
            </a:r>
            <a:r>
              <a:rPr lang="fr-BE" sz="4300" b="0" dirty="0">
                <a:solidFill>
                  <a:srgbClr val="002060"/>
                </a:solidFill>
                <a:latin typeface="+mn-lt"/>
              </a:rPr>
              <a:t>p</a:t>
            </a:r>
            <a:r>
              <a:rPr lang="en-BE" sz="4300" b="0" dirty="0">
                <a:solidFill>
                  <a:srgbClr val="002060"/>
                </a:solidFill>
                <a:latin typeface="+mn-lt"/>
              </a:rPr>
              <a:t>r</a:t>
            </a:r>
            <a:r>
              <a:rPr lang="fr-BE" sz="4300" b="0" dirty="0">
                <a:solidFill>
                  <a:srgbClr val="002060"/>
                </a:solidFill>
                <a:latin typeface="+mn-lt"/>
              </a:rPr>
              <a:t>o</a:t>
            </a:r>
            <a:r>
              <a:rPr lang="en-BE" sz="4300" b="0" dirty="0">
                <a:solidFill>
                  <a:srgbClr val="002060"/>
                </a:solidFill>
                <a:latin typeface="+mn-lt"/>
              </a:rPr>
              <a:t>a</a:t>
            </a:r>
            <a:r>
              <a:rPr lang="fr-BE" sz="4300" b="0" dirty="0">
                <a:solidFill>
                  <a:srgbClr val="002060"/>
                </a:solidFill>
                <a:latin typeface="+mn-lt"/>
              </a:rPr>
              <a:t>c</a:t>
            </a:r>
            <a:r>
              <a:rPr lang="en-BE" sz="4300" b="0" dirty="0">
                <a:solidFill>
                  <a:srgbClr val="002060"/>
                </a:solidFill>
                <a:latin typeface="+mn-lt"/>
              </a:rPr>
              <a:t>h). </a:t>
            </a:r>
          </a:p>
          <a:p>
            <a:pPr marL="342900" indent="-342900">
              <a:buFont typeface="Wingdings" panose="05000000000000000000" pitchFamily="2" charset="2"/>
              <a:buChar char="§"/>
            </a:pPr>
            <a:r>
              <a:rPr lang="en-BE" sz="4300" b="0" dirty="0" err="1">
                <a:solidFill>
                  <a:srgbClr val="002060"/>
                </a:solidFill>
                <a:latin typeface="+mn-lt"/>
              </a:rPr>
              <a:t>LOs</a:t>
            </a:r>
            <a:r>
              <a:rPr lang="en-BE" sz="4300" b="0" dirty="0">
                <a:solidFill>
                  <a:srgbClr val="002060"/>
                </a:solidFill>
                <a:latin typeface="+mn-lt"/>
              </a:rPr>
              <a:t> are process-oriented, thus open to (re)negotiation and with relevance in different contexts (in NSFs, result-oriented, objective, measurable; in L&amp;T, etc.). </a:t>
            </a:r>
          </a:p>
          <a:p>
            <a:endParaRPr lang="en-BE" sz="4300" b="0" dirty="0">
              <a:solidFill>
                <a:srgbClr val="002060"/>
              </a:solidFill>
              <a:latin typeface="+mn-lt"/>
            </a:endParaRPr>
          </a:p>
          <a:p>
            <a:r>
              <a:rPr lang="en-BE" sz="4300" b="0" dirty="0" err="1">
                <a:solidFill>
                  <a:srgbClr val="002060"/>
                </a:solidFill>
                <a:latin typeface="+mn-lt"/>
              </a:rPr>
              <a:t>QFs</a:t>
            </a:r>
            <a:r>
              <a:rPr lang="en-BE" sz="4300" b="0" dirty="0">
                <a:solidFill>
                  <a:srgbClr val="002060"/>
                </a:solidFill>
                <a:latin typeface="+mn-lt"/>
              </a:rPr>
              <a:t> are u</a:t>
            </a:r>
            <a:r>
              <a:rPr lang="fr-BE" sz="4300" b="0" dirty="0">
                <a:solidFill>
                  <a:srgbClr val="002060"/>
                </a:solidFill>
                <a:latin typeface="+mn-lt"/>
              </a:rPr>
              <a:t>l</a:t>
            </a:r>
            <a:r>
              <a:rPr lang="en-BE" sz="4300" b="0" dirty="0">
                <a:solidFill>
                  <a:srgbClr val="002060"/>
                </a:solidFill>
                <a:latin typeface="+mn-lt"/>
              </a:rPr>
              <a:t>t</a:t>
            </a:r>
            <a:r>
              <a:rPr lang="fr-BE" sz="4300" b="0" dirty="0">
                <a:solidFill>
                  <a:srgbClr val="002060"/>
                </a:solidFill>
                <a:latin typeface="+mn-lt"/>
              </a:rPr>
              <a:t>i</a:t>
            </a:r>
            <a:r>
              <a:rPr lang="en-BE" sz="4300" b="0" dirty="0">
                <a:solidFill>
                  <a:srgbClr val="002060"/>
                </a:solidFill>
                <a:latin typeface="+mn-lt"/>
              </a:rPr>
              <a:t>m</a:t>
            </a:r>
            <a:r>
              <a:rPr lang="fr-BE" sz="4300" b="0" dirty="0">
                <a:solidFill>
                  <a:srgbClr val="002060"/>
                </a:solidFill>
                <a:latin typeface="+mn-lt"/>
              </a:rPr>
              <a:t>a</a:t>
            </a:r>
            <a:r>
              <a:rPr lang="en-BE" sz="4300" b="0" dirty="0">
                <a:solidFill>
                  <a:srgbClr val="002060"/>
                </a:solidFill>
                <a:latin typeface="+mn-lt"/>
              </a:rPr>
              <a:t>t</a:t>
            </a:r>
            <a:r>
              <a:rPr lang="fr-BE" sz="4300" b="0" dirty="0">
                <a:solidFill>
                  <a:srgbClr val="002060"/>
                </a:solidFill>
                <a:latin typeface="+mn-lt"/>
              </a:rPr>
              <a:t>e</a:t>
            </a:r>
            <a:r>
              <a:rPr lang="en-BE" sz="4300" b="0" dirty="0">
                <a:solidFill>
                  <a:srgbClr val="002060"/>
                </a:solidFill>
                <a:latin typeface="+mn-lt"/>
              </a:rPr>
              <a:t>l</a:t>
            </a:r>
            <a:r>
              <a:rPr lang="fr-BE" sz="4300" b="0" dirty="0">
                <a:solidFill>
                  <a:srgbClr val="002060"/>
                </a:solidFill>
                <a:latin typeface="+mn-lt"/>
              </a:rPr>
              <a:t>y</a:t>
            </a:r>
            <a:r>
              <a:rPr lang="en-BE" sz="4300" b="0" dirty="0">
                <a:solidFill>
                  <a:srgbClr val="002060"/>
                </a:solidFill>
                <a:latin typeface="+mn-lt"/>
              </a:rPr>
              <a:t> </a:t>
            </a:r>
            <a:r>
              <a:rPr lang="fr-BE" sz="4300" b="0" dirty="0">
                <a:solidFill>
                  <a:srgbClr val="002060"/>
                </a:solidFill>
                <a:latin typeface="+mn-lt"/>
              </a:rPr>
              <a:t>a</a:t>
            </a:r>
            <a:r>
              <a:rPr lang="en-BE" sz="4300" b="0" dirty="0">
                <a:solidFill>
                  <a:srgbClr val="002060"/>
                </a:solidFill>
                <a:latin typeface="+mn-lt"/>
              </a:rPr>
              <a:t> </a:t>
            </a:r>
            <a:r>
              <a:rPr lang="fr-BE" sz="4300" b="0" dirty="0">
                <a:solidFill>
                  <a:srgbClr val="002060"/>
                </a:solidFill>
                <a:latin typeface="+mn-lt"/>
              </a:rPr>
              <a:t>t</a:t>
            </a:r>
            <a:r>
              <a:rPr lang="en-BE" sz="4300" b="0" dirty="0">
                <a:solidFill>
                  <a:srgbClr val="002060"/>
                </a:solidFill>
                <a:latin typeface="+mn-lt"/>
              </a:rPr>
              <a:t>o</a:t>
            </a:r>
            <a:r>
              <a:rPr lang="fr-BE" sz="4300" b="0" dirty="0">
                <a:solidFill>
                  <a:srgbClr val="002060"/>
                </a:solidFill>
                <a:latin typeface="+mn-lt"/>
              </a:rPr>
              <a:t>o</a:t>
            </a:r>
            <a:r>
              <a:rPr lang="en-BE" sz="4300" b="0" dirty="0">
                <a:solidFill>
                  <a:srgbClr val="002060"/>
                </a:solidFill>
                <a:latin typeface="+mn-lt"/>
              </a:rPr>
              <a:t>l </a:t>
            </a:r>
            <a:r>
              <a:rPr lang="fr-BE" sz="4300" b="0" dirty="0">
                <a:solidFill>
                  <a:srgbClr val="002060"/>
                </a:solidFill>
                <a:latin typeface="+mn-lt"/>
              </a:rPr>
              <a:t>t</a:t>
            </a:r>
            <a:r>
              <a:rPr lang="en-BE" sz="4300" b="0" dirty="0">
                <a:solidFill>
                  <a:srgbClr val="002060"/>
                </a:solidFill>
                <a:latin typeface="+mn-lt"/>
              </a:rPr>
              <a:t>h</a:t>
            </a:r>
            <a:r>
              <a:rPr lang="fr-BE" sz="4300" b="0" dirty="0">
                <a:solidFill>
                  <a:srgbClr val="002060"/>
                </a:solidFill>
                <a:latin typeface="+mn-lt"/>
              </a:rPr>
              <a:t>a</a:t>
            </a:r>
            <a:r>
              <a:rPr lang="en-BE" sz="4300" b="0" dirty="0">
                <a:solidFill>
                  <a:srgbClr val="002060"/>
                </a:solidFill>
                <a:latin typeface="+mn-lt"/>
              </a:rPr>
              <a:t>t helps </a:t>
            </a:r>
            <a:r>
              <a:rPr lang="en-BE" sz="4300" dirty="0">
                <a:solidFill>
                  <a:srgbClr val="002060"/>
                </a:solidFill>
                <a:latin typeface="+mn-lt"/>
              </a:rPr>
              <a:t>relating education provision with the wider s</a:t>
            </a:r>
            <a:r>
              <a:rPr lang="fr-BE" sz="4300" dirty="0">
                <a:solidFill>
                  <a:srgbClr val="002060"/>
                </a:solidFill>
                <a:latin typeface="+mn-lt"/>
              </a:rPr>
              <a:t>o</a:t>
            </a:r>
            <a:r>
              <a:rPr lang="en-BE" sz="4300" dirty="0">
                <a:solidFill>
                  <a:srgbClr val="002060"/>
                </a:solidFill>
                <a:latin typeface="+mn-lt"/>
              </a:rPr>
              <a:t>c</a:t>
            </a:r>
            <a:r>
              <a:rPr lang="fr-BE" sz="4300" dirty="0">
                <a:solidFill>
                  <a:srgbClr val="002060"/>
                </a:solidFill>
                <a:latin typeface="+mn-lt"/>
              </a:rPr>
              <a:t>i</a:t>
            </a:r>
            <a:r>
              <a:rPr lang="en-BE" sz="4300" dirty="0">
                <a:solidFill>
                  <a:srgbClr val="002060"/>
                </a:solidFill>
                <a:latin typeface="+mn-lt"/>
              </a:rPr>
              <a:t>e</a:t>
            </a:r>
            <a:r>
              <a:rPr lang="fr-BE" sz="4300" dirty="0">
                <a:solidFill>
                  <a:srgbClr val="002060"/>
                </a:solidFill>
                <a:latin typeface="+mn-lt"/>
              </a:rPr>
              <a:t>t</a:t>
            </a:r>
            <a:r>
              <a:rPr lang="en-BE" sz="4300" dirty="0">
                <a:solidFill>
                  <a:srgbClr val="002060"/>
                </a:solidFill>
                <a:latin typeface="+mn-lt"/>
              </a:rPr>
              <a:t>y</a:t>
            </a:r>
            <a:r>
              <a:rPr lang="en-BE" sz="4300" b="0" dirty="0">
                <a:solidFill>
                  <a:srgbClr val="002060"/>
                </a:solidFill>
                <a:latin typeface="+mn-lt"/>
              </a:rPr>
              <a:t>. </a:t>
            </a:r>
          </a:p>
          <a:p>
            <a:endParaRPr lang="en-BE" sz="3300" b="0" dirty="0">
              <a:solidFill>
                <a:srgbClr val="002060"/>
              </a:solidFill>
              <a:latin typeface="+mn-lt"/>
            </a:endParaRPr>
          </a:p>
          <a:p>
            <a:endParaRPr lang="en-BE" b="0" dirty="0">
              <a:solidFill>
                <a:srgbClr val="002060"/>
              </a:solidFill>
              <a:latin typeface="+mn-lt"/>
            </a:endParaRPr>
          </a:p>
        </p:txBody>
      </p:sp>
      <p:sp>
        <p:nvSpPr>
          <p:cNvPr id="5" name="Slide Number Placeholder 4">
            <a:extLst>
              <a:ext uri="{FF2B5EF4-FFF2-40B4-BE49-F238E27FC236}">
                <a16:creationId xmlns:a16="http://schemas.microsoft.com/office/drawing/2014/main" id="{EF3D54E1-FADE-4CB9-9E72-0341E3A6890E}"/>
              </a:ext>
            </a:extLst>
          </p:cNvPr>
          <p:cNvSpPr>
            <a:spLocks noGrp="1"/>
          </p:cNvSpPr>
          <p:nvPr>
            <p:ph type="sldNum" sz="quarter" idx="22"/>
          </p:nvPr>
        </p:nvSpPr>
        <p:spPr/>
        <p:txBody>
          <a:bodyPr/>
          <a:lstStyle/>
          <a:p>
            <a:fld id="{B15F1DB1-D9C2-1046-8BE7-EC5E2F9F1FD0}" type="slidenum">
              <a:rPr lang="en-US" smtClean="0"/>
              <a:pPr/>
              <a:t>16</a:t>
            </a:fld>
            <a:endParaRPr lang="en-US" dirty="0"/>
          </a:p>
        </p:txBody>
      </p:sp>
      <p:sp>
        <p:nvSpPr>
          <p:cNvPr id="7" name="Text Placeholder 6">
            <a:extLst>
              <a:ext uri="{FF2B5EF4-FFF2-40B4-BE49-F238E27FC236}">
                <a16:creationId xmlns:a16="http://schemas.microsoft.com/office/drawing/2014/main" id="{D8186B65-B1B0-48D0-A24B-3951DEA857C6}"/>
              </a:ext>
            </a:extLst>
          </p:cNvPr>
          <p:cNvSpPr>
            <a:spLocks noGrp="1"/>
          </p:cNvSpPr>
          <p:nvPr>
            <p:ph type="body" idx="1"/>
          </p:nvPr>
        </p:nvSpPr>
        <p:spPr/>
        <p:txBody>
          <a:bodyPr/>
          <a:lstStyle/>
          <a:p>
            <a:endParaRPr lang="fr-BE"/>
          </a:p>
        </p:txBody>
      </p:sp>
    </p:spTree>
    <p:extLst>
      <p:ext uri="{BB962C8B-B14F-4D97-AF65-F5344CB8AC3E}">
        <p14:creationId xmlns:p14="http://schemas.microsoft.com/office/powerpoint/2010/main" val="13668953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platzhalter 1"/>
          <p:cNvSpPr>
            <a:spLocks noGrp="1"/>
          </p:cNvSpPr>
          <p:nvPr>
            <p:ph type="body" sz="quarter" idx="23"/>
          </p:nvPr>
        </p:nvSpPr>
        <p:spPr>
          <a:xfrm>
            <a:off x="994411" y="4321154"/>
            <a:ext cx="7260590" cy="1749446"/>
          </a:xfrm>
        </p:spPr>
        <p:txBody>
          <a:bodyPr>
            <a:normAutofit/>
          </a:bodyPr>
          <a:lstStyle/>
          <a:p>
            <a:r>
              <a:rPr lang="en-BE" b="1" dirty="0"/>
              <a:t>Thérèse Zhang </a:t>
            </a:r>
            <a:r>
              <a:rPr lang="de-DE" dirty="0"/>
              <a:t>ǀ </a:t>
            </a:r>
            <a:r>
              <a:rPr lang="en-BE" dirty="0"/>
              <a:t>D</a:t>
            </a:r>
            <a:r>
              <a:rPr lang="fr-BE" dirty="0"/>
              <a:t>e</a:t>
            </a:r>
            <a:r>
              <a:rPr lang="en-BE" dirty="0"/>
              <a:t>p</a:t>
            </a:r>
            <a:r>
              <a:rPr lang="fr-BE" dirty="0"/>
              <a:t>u</a:t>
            </a:r>
            <a:r>
              <a:rPr lang="en-BE" dirty="0"/>
              <a:t>t</a:t>
            </a:r>
            <a:r>
              <a:rPr lang="fr-BE" dirty="0"/>
              <a:t>y</a:t>
            </a:r>
            <a:r>
              <a:rPr lang="en-BE" dirty="0"/>
              <a:t> </a:t>
            </a:r>
            <a:r>
              <a:rPr lang="de-DE" dirty="0"/>
              <a:t>Director</a:t>
            </a:r>
            <a:r>
              <a:rPr lang="en-BE" dirty="0"/>
              <a:t>,</a:t>
            </a:r>
            <a:r>
              <a:rPr lang="de-DE" dirty="0"/>
              <a:t> </a:t>
            </a:r>
            <a:r>
              <a:rPr lang="en-BE" dirty="0"/>
              <a:t>H</a:t>
            </a:r>
            <a:r>
              <a:rPr lang="de-DE" dirty="0"/>
              <a:t>igher Education Policy Unit</a:t>
            </a:r>
          </a:p>
          <a:p>
            <a:endParaRPr lang="en-BE" dirty="0"/>
          </a:p>
          <a:p>
            <a:r>
              <a:rPr lang="en-BE" dirty="0"/>
              <a:t>T</a:t>
            </a:r>
            <a:r>
              <a:rPr lang="fr-BE" dirty="0"/>
              <a:t>h</a:t>
            </a:r>
            <a:r>
              <a:rPr lang="en-BE" dirty="0"/>
              <a:t>e</a:t>
            </a:r>
            <a:r>
              <a:rPr lang="fr-BE" dirty="0"/>
              <a:t>r</a:t>
            </a:r>
            <a:r>
              <a:rPr lang="en-BE" dirty="0"/>
              <a:t>e</a:t>
            </a:r>
            <a:r>
              <a:rPr lang="fr-BE" dirty="0"/>
              <a:t>s</a:t>
            </a:r>
            <a:r>
              <a:rPr lang="en-BE" dirty="0"/>
              <a:t>e.Zhang@eua.eu</a:t>
            </a:r>
          </a:p>
          <a:p>
            <a:endParaRPr lang="en-BE" dirty="0"/>
          </a:p>
          <a:p>
            <a:r>
              <a:rPr lang="en-BE" dirty="0"/>
              <a:t>@</a:t>
            </a:r>
            <a:r>
              <a:rPr lang="fr-FR" dirty="0"/>
              <a:t>e</a:t>
            </a:r>
            <a:r>
              <a:rPr lang="en-BE" dirty="0"/>
              <a:t>u</a:t>
            </a:r>
            <a:r>
              <a:rPr lang="fr-FR" dirty="0"/>
              <a:t>a</a:t>
            </a:r>
            <a:r>
              <a:rPr lang="en-BE" dirty="0"/>
              <a:t>t</a:t>
            </a:r>
            <a:r>
              <a:rPr lang="fr-FR" dirty="0"/>
              <a:t>w</a:t>
            </a:r>
            <a:r>
              <a:rPr lang="en-BE" dirty="0"/>
              <a:t>e</a:t>
            </a:r>
            <a:r>
              <a:rPr lang="fr-FR" dirty="0"/>
              <a:t>e</a:t>
            </a:r>
            <a:r>
              <a:rPr lang="en-BE" dirty="0"/>
              <a:t>t</a:t>
            </a:r>
            <a:r>
              <a:rPr lang="fr-FR" dirty="0"/>
              <a:t>s</a:t>
            </a:r>
            <a:r>
              <a:rPr lang="en-BE" dirty="0"/>
              <a:t>	@</a:t>
            </a:r>
            <a:r>
              <a:rPr lang="fr-BE" dirty="0"/>
              <a:t>t</a:t>
            </a:r>
            <a:r>
              <a:rPr lang="en-BE" dirty="0"/>
              <a:t>h</a:t>
            </a:r>
            <a:r>
              <a:rPr lang="fr-BE" dirty="0"/>
              <a:t>e</a:t>
            </a:r>
            <a:r>
              <a:rPr lang="en-BE" dirty="0"/>
              <a:t>r</a:t>
            </a:r>
            <a:r>
              <a:rPr lang="fr-BE" dirty="0"/>
              <a:t>e</a:t>
            </a:r>
            <a:r>
              <a:rPr lang="en-BE" dirty="0"/>
              <a:t>s</a:t>
            </a:r>
            <a:r>
              <a:rPr lang="fr-BE" dirty="0"/>
              <a:t>e</a:t>
            </a:r>
            <a:r>
              <a:rPr lang="en-BE" dirty="0"/>
              <a:t>_</a:t>
            </a:r>
            <a:r>
              <a:rPr lang="fr-BE" dirty="0"/>
              <a:t>z</a:t>
            </a:r>
            <a:r>
              <a:rPr lang="en-BE" dirty="0"/>
              <a:t>h</a:t>
            </a:r>
            <a:r>
              <a:rPr lang="fr-BE" dirty="0"/>
              <a:t>a</a:t>
            </a:r>
            <a:r>
              <a:rPr lang="en-BE" dirty="0"/>
              <a:t>n</a:t>
            </a:r>
            <a:r>
              <a:rPr lang="fr-BE" dirty="0"/>
              <a:t>g</a:t>
            </a:r>
            <a:endParaRPr lang="en-BE" dirty="0"/>
          </a:p>
          <a:p>
            <a:endParaRPr lang="en-BE" dirty="0"/>
          </a:p>
          <a:p>
            <a:endParaRPr lang="de-DE" dirty="0"/>
          </a:p>
        </p:txBody>
      </p:sp>
      <p:sp>
        <p:nvSpPr>
          <p:cNvPr id="3" name="Textplatzhalter 2"/>
          <p:cNvSpPr>
            <a:spLocks noGrp="1"/>
          </p:cNvSpPr>
          <p:nvPr>
            <p:ph type="body" sz="quarter" idx="24"/>
          </p:nvPr>
        </p:nvSpPr>
        <p:spPr>
          <a:xfrm>
            <a:off x="8688718" y="4321155"/>
            <a:ext cx="2765346" cy="344974"/>
          </a:xfrm>
        </p:spPr>
        <p:txBody>
          <a:bodyPr/>
          <a:lstStyle/>
          <a:p>
            <a:endParaRPr lang="de-DE" dirty="0"/>
          </a:p>
        </p:txBody>
      </p:sp>
    </p:spTree>
    <p:extLst>
      <p:ext uri="{BB962C8B-B14F-4D97-AF65-F5344CB8AC3E}">
        <p14:creationId xmlns:p14="http://schemas.microsoft.com/office/powerpoint/2010/main" val="550552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FEF911-56CE-4F06-B6CF-E74C7EDB2591}"/>
              </a:ext>
            </a:extLst>
          </p:cNvPr>
          <p:cNvSpPr>
            <a:spLocks noGrp="1"/>
          </p:cNvSpPr>
          <p:nvPr>
            <p:ph sz="quarter" idx="18"/>
          </p:nvPr>
        </p:nvSpPr>
        <p:spPr/>
        <p:txBody>
          <a:bodyPr/>
          <a:lstStyle/>
          <a:p>
            <a:r>
              <a:rPr lang="en-BE" dirty="0">
                <a:latin typeface="+mn-lt"/>
              </a:rPr>
              <a:t>I</a:t>
            </a:r>
            <a:r>
              <a:rPr lang="fr-BE" dirty="0">
                <a:latin typeface="+mn-lt"/>
              </a:rPr>
              <a:t>n</a:t>
            </a:r>
            <a:r>
              <a:rPr lang="en-BE" dirty="0">
                <a:latin typeface="+mn-lt"/>
              </a:rPr>
              <a:t> </a:t>
            </a:r>
            <a:r>
              <a:rPr lang="fr-BE" dirty="0">
                <a:latin typeface="+mn-lt"/>
              </a:rPr>
              <a:t>t</a:t>
            </a:r>
            <a:r>
              <a:rPr lang="en-BE" dirty="0">
                <a:latin typeface="+mn-lt"/>
              </a:rPr>
              <a:t>h</a:t>
            </a:r>
            <a:r>
              <a:rPr lang="fr-BE" dirty="0">
                <a:latin typeface="+mn-lt"/>
              </a:rPr>
              <a:t>e</a:t>
            </a:r>
            <a:r>
              <a:rPr lang="en-BE" dirty="0">
                <a:latin typeface="+mn-lt"/>
              </a:rPr>
              <a:t> </a:t>
            </a:r>
            <a:r>
              <a:rPr lang="fr-BE" dirty="0">
                <a:latin typeface="+mn-lt"/>
              </a:rPr>
              <a:t>B</a:t>
            </a:r>
            <a:r>
              <a:rPr lang="en-BE" dirty="0">
                <a:latin typeface="+mn-lt"/>
              </a:rPr>
              <a:t>o</a:t>
            </a:r>
            <a:r>
              <a:rPr lang="fr-BE" dirty="0">
                <a:latin typeface="+mn-lt"/>
              </a:rPr>
              <a:t>l</a:t>
            </a:r>
            <a:r>
              <a:rPr lang="en-BE" dirty="0">
                <a:latin typeface="+mn-lt"/>
              </a:rPr>
              <a:t>o</a:t>
            </a:r>
            <a:r>
              <a:rPr lang="fr-BE" dirty="0">
                <a:latin typeface="+mn-lt"/>
              </a:rPr>
              <a:t>g</a:t>
            </a:r>
            <a:r>
              <a:rPr lang="en-BE" dirty="0">
                <a:latin typeface="+mn-lt"/>
              </a:rPr>
              <a:t>n</a:t>
            </a:r>
            <a:r>
              <a:rPr lang="fr-BE" dirty="0">
                <a:latin typeface="+mn-lt"/>
              </a:rPr>
              <a:t>a</a:t>
            </a:r>
            <a:r>
              <a:rPr lang="en-BE" dirty="0">
                <a:latin typeface="+mn-lt"/>
              </a:rPr>
              <a:t> </a:t>
            </a:r>
            <a:r>
              <a:rPr lang="fr-BE" dirty="0">
                <a:latin typeface="+mn-lt"/>
              </a:rPr>
              <a:t>P</a:t>
            </a:r>
            <a:r>
              <a:rPr lang="en-BE" dirty="0">
                <a:latin typeface="+mn-lt"/>
              </a:rPr>
              <a:t>r</a:t>
            </a:r>
            <a:r>
              <a:rPr lang="fr-BE" dirty="0">
                <a:latin typeface="+mn-lt"/>
              </a:rPr>
              <a:t>o</a:t>
            </a:r>
            <a:r>
              <a:rPr lang="en-BE" dirty="0">
                <a:latin typeface="+mn-lt"/>
              </a:rPr>
              <a:t>c</a:t>
            </a:r>
            <a:r>
              <a:rPr lang="fr-BE" dirty="0">
                <a:latin typeface="+mn-lt"/>
              </a:rPr>
              <a:t>e</a:t>
            </a:r>
            <a:r>
              <a:rPr lang="en-BE" dirty="0">
                <a:latin typeface="+mn-lt"/>
              </a:rPr>
              <a:t>s</a:t>
            </a:r>
            <a:r>
              <a:rPr lang="fr-BE" dirty="0">
                <a:latin typeface="+mn-lt"/>
              </a:rPr>
              <a:t>s</a:t>
            </a:r>
            <a:r>
              <a:rPr lang="en-BE" dirty="0">
                <a:latin typeface="+mn-lt"/>
              </a:rPr>
              <a:t>/</a:t>
            </a:r>
            <a:r>
              <a:rPr lang="fr-BE" dirty="0">
                <a:latin typeface="+mn-lt"/>
              </a:rPr>
              <a:t>t</a:t>
            </a:r>
            <a:r>
              <a:rPr lang="en-BE" dirty="0">
                <a:latin typeface="+mn-lt"/>
              </a:rPr>
              <a:t>h</a:t>
            </a:r>
            <a:r>
              <a:rPr lang="fr-BE" dirty="0">
                <a:latin typeface="+mn-lt"/>
              </a:rPr>
              <a:t>e</a:t>
            </a:r>
            <a:r>
              <a:rPr lang="en-BE" dirty="0">
                <a:latin typeface="+mn-lt"/>
              </a:rPr>
              <a:t> European Higher Education Area</a:t>
            </a:r>
            <a:endParaRPr lang="fr-BE" dirty="0">
              <a:latin typeface="+mn-lt"/>
            </a:endParaRPr>
          </a:p>
        </p:txBody>
      </p:sp>
      <p:sp>
        <p:nvSpPr>
          <p:cNvPr id="4" name="Slide Number Placeholder 3">
            <a:extLst>
              <a:ext uri="{FF2B5EF4-FFF2-40B4-BE49-F238E27FC236}">
                <a16:creationId xmlns:a16="http://schemas.microsoft.com/office/drawing/2014/main" id="{2C723BE1-1647-46B8-A454-FB71BC32B06F}"/>
              </a:ext>
            </a:extLst>
          </p:cNvPr>
          <p:cNvSpPr>
            <a:spLocks noGrp="1"/>
          </p:cNvSpPr>
          <p:nvPr>
            <p:ph type="sldNum" sz="quarter" idx="22"/>
          </p:nvPr>
        </p:nvSpPr>
        <p:spPr/>
        <p:txBody>
          <a:bodyPr/>
          <a:lstStyle/>
          <a:p>
            <a:fld id="{B15F1DB1-D9C2-1046-8BE7-EC5E2F9F1FD0}" type="slidenum">
              <a:rPr lang="en-US" smtClean="0"/>
              <a:pPr/>
              <a:t>2</a:t>
            </a:fld>
            <a:endParaRPr lang="en-US" dirty="0"/>
          </a:p>
        </p:txBody>
      </p:sp>
      <p:sp>
        <p:nvSpPr>
          <p:cNvPr id="6" name="Content Placeholder 5">
            <a:extLst>
              <a:ext uri="{FF2B5EF4-FFF2-40B4-BE49-F238E27FC236}">
                <a16:creationId xmlns:a16="http://schemas.microsoft.com/office/drawing/2014/main" id="{D3F65941-5920-4239-AB81-F70F49A64555}"/>
              </a:ext>
            </a:extLst>
          </p:cNvPr>
          <p:cNvSpPr>
            <a:spLocks noGrp="1"/>
          </p:cNvSpPr>
          <p:nvPr>
            <p:ph sz="quarter" idx="24"/>
          </p:nvPr>
        </p:nvSpPr>
        <p:spPr>
          <a:xfrm>
            <a:off x="3874770" y="1211581"/>
            <a:ext cx="7909243" cy="4954270"/>
          </a:xfrm>
        </p:spPr>
        <p:txBody>
          <a:bodyPr>
            <a:noAutofit/>
          </a:bodyPr>
          <a:lstStyle/>
          <a:p>
            <a:pPr marL="742950" indent="-342900" algn="just">
              <a:buClr>
                <a:srgbClr val="002060"/>
              </a:buClr>
              <a:buFont typeface="Wingdings" panose="05000000000000000000" pitchFamily="2" charset="2"/>
              <a:buChar char="§"/>
            </a:pPr>
            <a:r>
              <a:rPr lang="en-BE" altLang="en-US" sz="2000" b="0" dirty="0">
                <a:solidFill>
                  <a:srgbClr val="002060"/>
                </a:solidFill>
                <a:latin typeface="Calibri" panose="020F0502020204030204" pitchFamily="34" charset="0"/>
              </a:rPr>
              <a:t>Dublin Descriptors (2003)</a:t>
            </a:r>
          </a:p>
          <a:p>
            <a:pPr marL="742950" indent="-342900" algn="just">
              <a:buClr>
                <a:srgbClr val="002060"/>
              </a:buClr>
              <a:buFont typeface="Wingdings" panose="05000000000000000000" pitchFamily="2" charset="2"/>
              <a:buChar char="§"/>
            </a:pPr>
            <a:r>
              <a:rPr lang="en-BE" altLang="en-US" sz="2000" b="0" dirty="0">
                <a:solidFill>
                  <a:srgbClr val="002060"/>
                </a:solidFill>
                <a:latin typeface="Calibri" panose="020F0502020204030204" pitchFamily="34" charset="0"/>
              </a:rPr>
              <a:t>A</a:t>
            </a:r>
            <a:r>
              <a:rPr lang="fr-BE" altLang="en-US" sz="2000" b="0" dirty="0">
                <a:solidFill>
                  <a:srgbClr val="002060"/>
                </a:solidFill>
                <a:latin typeface="Calibri" panose="020F0502020204030204" pitchFamily="34" charset="0"/>
              </a:rPr>
              <a:t>d</a:t>
            </a:r>
            <a:r>
              <a:rPr lang="en-BE" altLang="en-US" sz="2000" b="0" dirty="0">
                <a:solidFill>
                  <a:srgbClr val="002060"/>
                </a:solidFill>
                <a:latin typeface="Calibri" panose="020F0502020204030204" pitchFamily="34" charset="0"/>
              </a:rPr>
              <a:t>o</a:t>
            </a:r>
            <a:r>
              <a:rPr lang="fr-BE" altLang="en-US" sz="2000" b="0" dirty="0">
                <a:solidFill>
                  <a:srgbClr val="002060"/>
                </a:solidFill>
                <a:latin typeface="Calibri" panose="020F0502020204030204" pitchFamily="34" charset="0"/>
              </a:rPr>
              <a:t>p</a:t>
            </a:r>
            <a:r>
              <a:rPr lang="en-BE" altLang="en-US" sz="2000" b="0" dirty="0">
                <a:solidFill>
                  <a:srgbClr val="002060"/>
                </a:solidFill>
                <a:latin typeface="Calibri" panose="020F0502020204030204" pitchFamily="34" charset="0"/>
              </a:rPr>
              <a:t>t</a:t>
            </a:r>
            <a:r>
              <a:rPr lang="fr-BE" altLang="en-US" sz="2000" b="0" dirty="0">
                <a:solidFill>
                  <a:srgbClr val="002060"/>
                </a:solidFill>
                <a:latin typeface="Calibri" panose="020F0502020204030204" pitchFamily="34" charset="0"/>
              </a:rPr>
              <a:t>e</a:t>
            </a:r>
            <a:r>
              <a:rPr lang="en-BE" altLang="en-US" sz="2000" b="0" dirty="0">
                <a:solidFill>
                  <a:srgbClr val="002060"/>
                </a:solidFill>
                <a:latin typeface="Calibri" panose="020F0502020204030204" pitchFamily="34" charset="0"/>
              </a:rPr>
              <a:t>d as the Q</a:t>
            </a:r>
            <a:r>
              <a:rPr lang="fr-BE" altLang="en-US" sz="2000" b="0" dirty="0">
                <a:solidFill>
                  <a:srgbClr val="002060"/>
                </a:solidFill>
                <a:latin typeface="Calibri" panose="020F0502020204030204" pitchFamily="34" charset="0"/>
              </a:rPr>
              <a:t>u</a:t>
            </a:r>
            <a:r>
              <a:rPr lang="en-BE" altLang="en-US" sz="2000" b="0" dirty="0">
                <a:solidFill>
                  <a:srgbClr val="002060"/>
                </a:solidFill>
                <a:latin typeface="Calibri" panose="020F0502020204030204" pitchFamily="34" charset="0"/>
              </a:rPr>
              <a:t>a</a:t>
            </a:r>
            <a:r>
              <a:rPr lang="fr-BE" altLang="en-US" sz="2000" b="0" dirty="0">
                <a:solidFill>
                  <a:srgbClr val="002060"/>
                </a:solidFill>
                <a:latin typeface="Calibri" panose="020F0502020204030204" pitchFamily="34" charset="0"/>
              </a:rPr>
              <a:t>l</a:t>
            </a:r>
            <a:r>
              <a:rPr lang="en-BE" altLang="en-US" sz="2000" b="0" dirty="0">
                <a:solidFill>
                  <a:srgbClr val="002060"/>
                </a:solidFill>
                <a:latin typeface="Calibri" panose="020F0502020204030204" pitchFamily="34" charset="0"/>
              </a:rPr>
              <a:t>i</a:t>
            </a:r>
            <a:r>
              <a:rPr lang="fr-BE" altLang="en-US" sz="2000" b="0" dirty="0">
                <a:solidFill>
                  <a:srgbClr val="002060"/>
                </a:solidFill>
                <a:latin typeface="Calibri" panose="020F0502020204030204" pitchFamily="34" charset="0"/>
              </a:rPr>
              <a:t>f</a:t>
            </a:r>
            <a:r>
              <a:rPr lang="en-BE" altLang="en-US" sz="2000" b="0" dirty="0">
                <a:solidFill>
                  <a:srgbClr val="002060"/>
                </a:solidFill>
                <a:latin typeface="Calibri" panose="020F0502020204030204" pitchFamily="34" charset="0"/>
              </a:rPr>
              <a:t>i</a:t>
            </a:r>
            <a:r>
              <a:rPr lang="fr-BE" altLang="en-US" sz="2000" b="0" dirty="0">
                <a:solidFill>
                  <a:srgbClr val="002060"/>
                </a:solidFill>
                <a:latin typeface="Calibri" panose="020F0502020204030204" pitchFamily="34" charset="0"/>
              </a:rPr>
              <a:t>c</a:t>
            </a:r>
            <a:r>
              <a:rPr lang="en-BE" altLang="en-US" sz="2000" b="0" dirty="0">
                <a:solidFill>
                  <a:srgbClr val="002060"/>
                </a:solidFill>
                <a:latin typeface="Calibri" panose="020F0502020204030204" pitchFamily="34" charset="0"/>
              </a:rPr>
              <a:t>a</a:t>
            </a:r>
            <a:r>
              <a:rPr lang="fr-BE" altLang="en-US" sz="2000" b="0" dirty="0">
                <a:solidFill>
                  <a:srgbClr val="002060"/>
                </a:solidFill>
                <a:latin typeface="Calibri" panose="020F0502020204030204" pitchFamily="34" charset="0"/>
              </a:rPr>
              <a:t>t</a:t>
            </a:r>
            <a:r>
              <a:rPr lang="en-BE" altLang="en-US" sz="2000" b="0" dirty="0">
                <a:solidFill>
                  <a:srgbClr val="002060"/>
                </a:solidFill>
                <a:latin typeface="Calibri" panose="020F0502020204030204" pitchFamily="34" charset="0"/>
              </a:rPr>
              <a:t>i</a:t>
            </a:r>
            <a:r>
              <a:rPr lang="fr-BE" altLang="en-US" sz="2000" b="0" dirty="0">
                <a:solidFill>
                  <a:srgbClr val="002060"/>
                </a:solidFill>
                <a:latin typeface="Calibri" panose="020F0502020204030204" pitchFamily="34" charset="0"/>
              </a:rPr>
              <a:t>o</a:t>
            </a:r>
            <a:r>
              <a:rPr lang="en-BE" altLang="en-US" sz="2000" b="0" dirty="0">
                <a:solidFill>
                  <a:srgbClr val="002060"/>
                </a:solidFill>
                <a:latin typeface="Calibri" panose="020F0502020204030204" pitchFamily="34" charset="0"/>
              </a:rPr>
              <a:t>n</a:t>
            </a:r>
            <a:r>
              <a:rPr lang="fr-BE" altLang="en-US" sz="2000" b="0" dirty="0">
                <a:solidFill>
                  <a:srgbClr val="002060"/>
                </a:solidFill>
                <a:latin typeface="Calibri" panose="020F0502020204030204" pitchFamily="34" charset="0"/>
              </a:rPr>
              <a:t>s</a:t>
            </a:r>
            <a:r>
              <a:rPr lang="en-BE" altLang="en-US" sz="2000" b="0" dirty="0">
                <a:solidFill>
                  <a:srgbClr val="002060"/>
                </a:solidFill>
                <a:latin typeface="Calibri" panose="020F0502020204030204" pitchFamily="34" charset="0"/>
              </a:rPr>
              <a:t> </a:t>
            </a:r>
            <a:r>
              <a:rPr lang="fr-BE" altLang="en-US" sz="2000" b="0" dirty="0">
                <a:solidFill>
                  <a:srgbClr val="002060"/>
                </a:solidFill>
                <a:latin typeface="Calibri" panose="020F0502020204030204" pitchFamily="34" charset="0"/>
              </a:rPr>
              <a:t>F</a:t>
            </a:r>
            <a:r>
              <a:rPr lang="en-BE" altLang="en-US" sz="2000" b="0" dirty="0">
                <a:solidFill>
                  <a:srgbClr val="002060"/>
                </a:solidFill>
                <a:latin typeface="Calibri" panose="020F0502020204030204" pitchFamily="34" charset="0"/>
              </a:rPr>
              <a:t>r</a:t>
            </a:r>
            <a:r>
              <a:rPr lang="fr-BE" altLang="en-US" sz="2000" b="0" dirty="0">
                <a:solidFill>
                  <a:srgbClr val="002060"/>
                </a:solidFill>
                <a:latin typeface="Calibri" panose="020F0502020204030204" pitchFamily="34" charset="0"/>
              </a:rPr>
              <a:t>a</a:t>
            </a:r>
            <a:r>
              <a:rPr lang="en-BE" altLang="en-US" sz="2000" b="0" dirty="0">
                <a:solidFill>
                  <a:srgbClr val="002060"/>
                </a:solidFill>
                <a:latin typeface="Calibri" panose="020F0502020204030204" pitchFamily="34" charset="0"/>
              </a:rPr>
              <a:t>m</a:t>
            </a:r>
            <a:r>
              <a:rPr lang="fr-BE" altLang="en-US" sz="2000" b="0" dirty="0">
                <a:solidFill>
                  <a:srgbClr val="002060"/>
                </a:solidFill>
                <a:latin typeface="Calibri" panose="020F0502020204030204" pitchFamily="34" charset="0"/>
              </a:rPr>
              <a:t>e</a:t>
            </a:r>
            <a:r>
              <a:rPr lang="en-BE" altLang="en-US" sz="2000" b="0" dirty="0">
                <a:solidFill>
                  <a:srgbClr val="002060"/>
                </a:solidFill>
                <a:latin typeface="Calibri" panose="020F0502020204030204" pitchFamily="34" charset="0"/>
              </a:rPr>
              <a:t>w</a:t>
            </a:r>
            <a:r>
              <a:rPr lang="fr-BE" altLang="en-US" sz="2000" b="0" dirty="0">
                <a:solidFill>
                  <a:srgbClr val="002060"/>
                </a:solidFill>
                <a:latin typeface="Calibri" panose="020F0502020204030204" pitchFamily="34" charset="0"/>
              </a:rPr>
              <a:t>o</a:t>
            </a:r>
            <a:r>
              <a:rPr lang="en-BE" altLang="en-US" sz="2000" b="0" dirty="0">
                <a:solidFill>
                  <a:srgbClr val="002060"/>
                </a:solidFill>
                <a:latin typeface="Calibri" panose="020F0502020204030204" pitchFamily="34" charset="0"/>
              </a:rPr>
              <a:t>r</a:t>
            </a:r>
            <a:r>
              <a:rPr lang="fr-BE" altLang="en-US" sz="2000" b="0" dirty="0">
                <a:solidFill>
                  <a:srgbClr val="002060"/>
                </a:solidFill>
                <a:latin typeface="Calibri" panose="020F0502020204030204" pitchFamily="34" charset="0"/>
              </a:rPr>
              <a:t>k</a:t>
            </a:r>
            <a:r>
              <a:rPr lang="en-BE" altLang="en-US" sz="2000" b="0" dirty="0">
                <a:solidFill>
                  <a:srgbClr val="002060"/>
                </a:solidFill>
                <a:latin typeface="Calibri" panose="020F0502020204030204" pitchFamily="34" charset="0"/>
              </a:rPr>
              <a:t> </a:t>
            </a:r>
            <a:r>
              <a:rPr lang="fr-BE" altLang="en-US" sz="2000" b="0" dirty="0">
                <a:solidFill>
                  <a:srgbClr val="002060"/>
                </a:solidFill>
                <a:latin typeface="Calibri" panose="020F0502020204030204" pitchFamily="34" charset="0"/>
              </a:rPr>
              <a:t>o</a:t>
            </a:r>
            <a:r>
              <a:rPr lang="en-BE" altLang="en-US" sz="2000" b="0" dirty="0">
                <a:solidFill>
                  <a:srgbClr val="002060"/>
                </a:solidFill>
                <a:latin typeface="Calibri" panose="020F0502020204030204" pitchFamily="34" charset="0"/>
              </a:rPr>
              <a:t>f</a:t>
            </a:r>
            <a:r>
              <a:rPr lang="fr-BE" altLang="en-US" sz="2000" b="0" dirty="0">
                <a:solidFill>
                  <a:srgbClr val="002060"/>
                </a:solidFill>
                <a:latin typeface="Calibri" panose="020F0502020204030204" pitchFamily="34" charset="0"/>
              </a:rPr>
              <a:t> the EHEA (2005): </a:t>
            </a:r>
            <a:r>
              <a:rPr lang="fr-BE" altLang="en-US" sz="2000" b="0" dirty="0" err="1">
                <a:solidFill>
                  <a:srgbClr val="002060"/>
                </a:solidFill>
                <a:latin typeface="Calibri" panose="020F0502020204030204" pitchFamily="34" charset="0"/>
              </a:rPr>
              <a:t>corresponding</a:t>
            </a:r>
            <a:r>
              <a:rPr lang="fr-BE" altLang="en-US" sz="2000" b="0" dirty="0">
                <a:solidFill>
                  <a:srgbClr val="002060"/>
                </a:solidFill>
                <a:latin typeface="Calibri" panose="020F0502020204030204" pitchFamily="34" charset="0"/>
              </a:rPr>
              <a:t> </a:t>
            </a:r>
            <a:r>
              <a:rPr lang="fr-BE" altLang="en-US" sz="2000" b="0" dirty="0" err="1">
                <a:solidFill>
                  <a:srgbClr val="002060"/>
                </a:solidFill>
                <a:latin typeface="Calibri" panose="020F0502020204030204" pitchFamily="34" charset="0"/>
              </a:rPr>
              <a:t>levels</a:t>
            </a:r>
            <a:r>
              <a:rPr lang="fr-BE" altLang="en-US" sz="2000" b="0" dirty="0">
                <a:solidFill>
                  <a:srgbClr val="002060"/>
                </a:solidFill>
                <a:latin typeface="Calibri" panose="020F0502020204030204" pitchFamily="34" charset="0"/>
              </a:rPr>
              <a:t> </a:t>
            </a:r>
            <a:r>
              <a:rPr lang="fr-BE" altLang="en-US" sz="2000" b="0" dirty="0" err="1">
                <a:solidFill>
                  <a:srgbClr val="002060"/>
                </a:solidFill>
                <a:latin typeface="Calibri" panose="020F0502020204030204" pitchFamily="34" charset="0"/>
              </a:rPr>
              <a:t>with</a:t>
            </a:r>
            <a:r>
              <a:rPr lang="fr-BE" altLang="en-US" sz="2000" b="0" dirty="0">
                <a:solidFill>
                  <a:srgbClr val="002060"/>
                </a:solidFill>
                <a:latin typeface="Calibri" panose="020F0502020204030204" pitchFamily="34" charset="0"/>
              </a:rPr>
              <a:t> EQF </a:t>
            </a:r>
            <a:r>
              <a:rPr lang="fr-BE" altLang="en-US" sz="2000" b="0" dirty="0" err="1">
                <a:solidFill>
                  <a:srgbClr val="002060"/>
                </a:solidFill>
                <a:latin typeface="Calibri" panose="020F0502020204030204" pitchFamily="34" charset="0"/>
              </a:rPr>
              <a:t>levels</a:t>
            </a:r>
            <a:r>
              <a:rPr lang="fr-BE" altLang="en-US" sz="2000" b="0" dirty="0">
                <a:solidFill>
                  <a:srgbClr val="002060"/>
                </a:solidFill>
                <a:latin typeface="Calibri" panose="020F0502020204030204" pitchFamily="34" charset="0"/>
              </a:rPr>
              <a:t> 6-7-8 for B-M-D </a:t>
            </a:r>
          </a:p>
          <a:p>
            <a:pPr marL="742950" indent="-342900" algn="just">
              <a:buClr>
                <a:srgbClr val="002060"/>
              </a:buClr>
              <a:buFont typeface="Wingdings" panose="05000000000000000000" pitchFamily="2" charset="2"/>
              <a:buChar char="§"/>
            </a:pPr>
            <a:r>
              <a:rPr lang="fr-BE" altLang="en-US" sz="2000" b="0" dirty="0" err="1">
                <a:solidFill>
                  <a:srgbClr val="002060"/>
                </a:solidFill>
                <a:latin typeface="Calibri" panose="020F0502020204030204" pitchFamily="34" charset="0"/>
              </a:rPr>
              <a:t>Until</a:t>
            </a:r>
            <a:r>
              <a:rPr lang="fr-BE" altLang="en-US" sz="2000" b="0" dirty="0">
                <a:solidFill>
                  <a:srgbClr val="002060"/>
                </a:solidFill>
                <a:latin typeface="Calibri" panose="020F0502020204030204" pitchFamily="34" charset="0"/>
              </a:rPr>
              <a:t> 2015, </a:t>
            </a:r>
            <a:r>
              <a:rPr lang="fr-BE" altLang="en-US" sz="2000" b="0" dirty="0" err="1">
                <a:solidFill>
                  <a:srgbClr val="002060"/>
                </a:solidFill>
                <a:latin typeface="Calibri" panose="020F0502020204030204" pitchFamily="34" charset="0"/>
              </a:rPr>
              <a:t>QFs</a:t>
            </a:r>
            <a:r>
              <a:rPr lang="fr-BE" altLang="en-US" sz="2000" b="0" dirty="0">
                <a:solidFill>
                  <a:srgbClr val="002060"/>
                </a:solidFill>
                <a:latin typeface="Calibri" panose="020F0502020204030204" pitchFamily="34" charset="0"/>
              </a:rPr>
              <a:t> ans QA </a:t>
            </a:r>
            <a:r>
              <a:rPr lang="fr-BE" altLang="en-US" sz="2000" b="0" dirty="0" err="1">
                <a:solidFill>
                  <a:srgbClr val="002060"/>
                </a:solidFill>
                <a:latin typeface="Calibri" panose="020F0502020204030204" pitchFamily="34" charset="0"/>
              </a:rPr>
              <a:t>developed</a:t>
            </a:r>
            <a:r>
              <a:rPr lang="fr-BE" altLang="en-US" sz="2000" b="0" dirty="0">
                <a:solidFill>
                  <a:srgbClr val="002060"/>
                </a:solidFill>
                <a:latin typeface="Calibri" panose="020F0502020204030204" pitchFamily="34" charset="0"/>
              </a:rPr>
              <a:t> in </a:t>
            </a:r>
            <a:r>
              <a:rPr lang="fr-BE" altLang="en-US" sz="2000" b="0" dirty="0" err="1">
                <a:solidFill>
                  <a:srgbClr val="002060"/>
                </a:solidFill>
                <a:latin typeface="Calibri" panose="020F0502020204030204" pitchFamily="34" charset="0"/>
              </a:rPr>
              <a:t>parallel</a:t>
            </a:r>
            <a:r>
              <a:rPr lang="fr-BE" altLang="en-US" sz="2000" b="0" dirty="0">
                <a:solidFill>
                  <a:srgbClr val="002060"/>
                </a:solidFill>
                <a:latin typeface="Calibri" panose="020F0502020204030204" pitchFamily="34" charset="0"/>
              </a:rPr>
              <a:t> but not </a:t>
            </a:r>
            <a:r>
              <a:rPr lang="fr-BE" altLang="en-US" sz="2000" b="0" dirty="0" err="1">
                <a:solidFill>
                  <a:srgbClr val="002060"/>
                </a:solidFill>
                <a:latin typeface="Calibri" panose="020F0502020204030204" pitchFamily="34" charset="0"/>
              </a:rPr>
              <a:t>amalgamated</a:t>
            </a:r>
            <a:r>
              <a:rPr lang="fr-BE" altLang="en-US" sz="2000" b="0" dirty="0">
                <a:solidFill>
                  <a:srgbClr val="002060"/>
                </a:solidFill>
                <a:latin typeface="Calibri" panose="020F0502020204030204" pitchFamily="34" charset="0"/>
              </a:rPr>
              <a:t> </a:t>
            </a:r>
            <a:r>
              <a:rPr lang="fr-BE" altLang="en-US" sz="2000" b="0" dirty="0" err="1">
                <a:solidFill>
                  <a:srgbClr val="002060"/>
                </a:solidFill>
                <a:latin typeface="Calibri" panose="020F0502020204030204" pitchFamily="34" charset="0"/>
              </a:rPr>
              <a:t>way</a:t>
            </a:r>
            <a:endParaRPr lang="fr-BE" altLang="en-US" sz="2000" b="0" dirty="0">
              <a:solidFill>
                <a:srgbClr val="002060"/>
              </a:solidFill>
              <a:latin typeface="Calibri" panose="020F0502020204030204" pitchFamily="34" charset="0"/>
            </a:endParaRPr>
          </a:p>
          <a:p>
            <a:pPr marL="742950" indent="-342900" algn="just">
              <a:buClr>
                <a:srgbClr val="002060"/>
              </a:buClr>
              <a:buFont typeface="Wingdings" panose="05000000000000000000" pitchFamily="2" charset="2"/>
              <a:buChar char="§"/>
            </a:pPr>
            <a:r>
              <a:rPr lang="fr-BE" altLang="en-US" sz="2000" b="0" dirty="0">
                <a:solidFill>
                  <a:srgbClr val="002060"/>
                </a:solidFill>
                <a:latin typeface="Calibri" panose="020F0502020204030204" pitchFamily="34" charset="0"/>
              </a:rPr>
              <a:t>ESG 2015: Programme qualifications </a:t>
            </a:r>
            <a:r>
              <a:rPr lang="fr-BE" altLang="en-US" sz="2000" b="0" dirty="0" err="1">
                <a:solidFill>
                  <a:srgbClr val="002060"/>
                </a:solidFill>
                <a:latin typeface="Calibri" panose="020F0502020204030204" pitchFamily="34" charset="0"/>
              </a:rPr>
              <a:t>should</a:t>
            </a:r>
            <a:r>
              <a:rPr lang="fr-BE" altLang="en-US" sz="2000" b="0" dirty="0">
                <a:solidFill>
                  <a:srgbClr val="002060"/>
                </a:solidFill>
                <a:latin typeface="Calibri" panose="020F0502020204030204" pitchFamily="34" charset="0"/>
              </a:rPr>
              <a:t> </a:t>
            </a:r>
            <a:r>
              <a:rPr lang="fr-BE" altLang="en-US" sz="2000" b="0" dirty="0" err="1">
                <a:solidFill>
                  <a:srgbClr val="002060"/>
                </a:solidFill>
                <a:latin typeface="Calibri" panose="020F0502020204030204" pitchFamily="34" charset="0"/>
              </a:rPr>
              <a:t>refer</a:t>
            </a:r>
            <a:r>
              <a:rPr lang="fr-BE" altLang="en-US" sz="2000" b="0" dirty="0">
                <a:solidFill>
                  <a:srgbClr val="002060"/>
                </a:solidFill>
                <a:latin typeface="Calibri" panose="020F0502020204030204" pitchFamily="34" charset="0"/>
              </a:rPr>
              <a:t> to the NQF</a:t>
            </a:r>
            <a:endParaRPr lang="en-BE" altLang="en-US" sz="2000" b="0" dirty="0">
              <a:solidFill>
                <a:srgbClr val="002060"/>
              </a:solidFill>
              <a:latin typeface="Calibri" panose="020F0502020204030204" pitchFamily="34" charset="0"/>
            </a:endParaRPr>
          </a:p>
          <a:p>
            <a:pPr marL="400050" lvl="1" algn="just">
              <a:buClr>
                <a:srgbClr val="FFC000"/>
              </a:buClr>
            </a:pPr>
            <a:endParaRPr lang="fr-BE" altLang="en-US" sz="2000" dirty="0">
              <a:solidFill>
                <a:srgbClr val="002060"/>
              </a:solidFill>
              <a:latin typeface="Calibri" panose="020F0502020204030204" pitchFamily="34" charset="0"/>
            </a:endParaRPr>
          </a:p>
          <a:p>
            <a:pPr algn="just">
              <a:spcBef>
                <a:spcPct val="0"/>
              </a:spcBef>
            </a:pPr>
            <a:r>
              <a:rPr lang="en-GB" altLang="en-US" sz="2000" b="0" dirty="0">
                <a:solidFill>
                  <a:srgbClr val="002060"/>
                </a:solidFill>
                <a:latin typeface="Calibri" panose="020F0502020204030204" pitchFamily="34" charset="0"/>
              </a:rPr>
              <a:t>ESG 1.2: </a:t>
            </a:r>
            <a:r>
              <a:rPr lang="en-BE" altLang="en-US" sz="2000" b="0" dirty="0">
                <a:solidFill>
                  <a:srgbClr val="002060"/>
                </a:solidFill>
                <a:latin typeface="Calibri" panose="020F0502020204030204" pitchFamily="34" charset="0"/>
              </a:rPr>
              <a:t>“</a:t>
            </a:r>
            <a:r>
              <a:rPr lang="en-GB" altLang="en-US" sz="2000" b="0" i="1" dirty="0">
                <a:solidFill>
                  <a:srgbClr val="002060"/>
                </a:solidFill>
                <a:latin typeface="Calibri" panose="020F0502020204030204" pitchFamily="34" charset="0"/>
              </a:rPr>
              <a:t>Institutions should have processes for the design and approval of their programmes. The programmes should be designed so that they meet the objectives set for them, including the intended learning outcomes. </a:t>
            </a:r>
            <a:r>
              <a:rPr lang="en-GB" altLang="en-US" sz="2000" i="1" dirty="0">
                <a:solidFill>
                  <a:srgbClr val="002060"/>
                </a:solidFill>
                <a:latin typeface="Calibri" panose="020F0502020204030204" pitchFamily="34" charset="0"/>
              </a:rPr>
              <a:t>The qualification resulting from a programme should be clearly specified and communicated, and refer to the correct level of the national qualifications framework for higher education and, consequently, to the Framework for Qualifications of the European Higher </a:t>
            </a:r>
            <a:r>
              <a:rPr lang="fr-BE" altLang="en-US" sz="2000" i="1" dirty="0">
                <a:solidFill>
                  <a:srgbClr val="002060"/>
                </a:solidFill>
                <a:latin typeface="Calibri" panose="020F0502020204030204" pitchFamily="34" charset="0"/>
              </a:rPr>
              <a:t>Education Area</a:t>
            </a:r>
            <a:r>
              <a:rPr lang="fr-BE" altLang="en-US" sz="2000" b="0" i="1" dirty="0">
                <a:solidFill>
                  <a:srgbClr val="002060"/>
                </a:solidFill>
                <a:latin typeface="Calibri" panose="020F0502020204030204" pitchFamily="34" charset="0"/>
              </a:rPr>
              <a:t>.</a:t>
            </a:r>
            <a:r>
              <a:rPr lang="en-BE" altLang="en-US" sz="2000" b="0" i="1" dirty="0">
                <a:solidFill>
                  <a:srgbClr val="002060"/>
                </a:solidFill>
                <a:latin typeface="Calibri" panose="020F0502020204030204" pitchFamily="34" charset="0"/>
              </a:rPr>
              <a:t>”</a:t>
            </a:r>
            <a:endParaRPr lang="fr-BE" altLang="en-US" sz="2000" b="0" dirty="0">
              <a:solidFill>
                <a:srgbClr val="002060"/>
              </a:solidFill>
              <a:latin typeface="Calibri" panose="020F0502020204030204" pitchFamily="34" charset="0"/>
            </a:endParaRPr>
          </a:p>
          <a:p>
            <a:pPr marL="685800" lvl="1" indent="-285750">
              <a:buClr>
                <a:srgbClr val="FFC000"/>
              </a:buClr>
              <a:buFont typeface="Wingdings" panose="05000000000000000000" pitchFamily="2" charset="2"/>
              <a:buChar char="Ø"/>
            </a:pPr>
            <a:endParaRPr lang="fr-BE" altLang="en-US" sz="2000" dirty="0">
              <a:solidFill>
                <a:srgbClr val="002060"/>
              </a:solidFill>
              <a:latin typeface="Calibri" panose="020F0502020204030204" pitchFamily="34" charset="0"/>
            </a:endParaRPr>
          </a:p>
          <a:p>
            <a:pPr marL="685800" lvl="1" indent="-285750">
              <a:buClr>
                <a:srgbClr val="FFC000"/>
              </a:buClr>
              <a:buFont typeface="Wingdings" panose="05000000000000000000" pitchFamily="2" charset="2"/>
              <a:buChar char="Ø"/>
            </a:pPr>
            <a:r>
              <a:rPr lang="fr-BE" altLang="en-US" sz="2000" dirty="0">
                <a:solidFill>
                  <a:srgbClr val="002060"/>
                </a:solidFill>
                <a:latin typeface="Calibri" panose="020F0502020204030204" pitchFamily="34" charset="0"/>
              </a:rPr>
              <a:t>Evolution: </a:t>
            </a:r>
            <a:r>
              <a:rPr lang="en-BE" altLang="en-US" sz="2000" dirty="0">
                <a:solidFill>
                  <a:srgbClr val="002060"/>
                </a:solidFill>
                <a:latin typeface="Calibri" panose="020F0502020204030204" pitchFamily="34" charset="0"/>
              </a:rPr>
              <a:t>s</a:t>
            </a:r>
            <a:r>
              <a:rPr lang="fr-BE" altLang="en-US" sz="2000" dirty="0">
                <a:solidFill>
                  <a:srgbClr val="002060"/>
                </a:solidFill>
                <a:latin typeface="Calibri" panose="020F0502020204030204" pitchFamily="34" charset="0"/>
              </a:rPr>
              <a:t>e</a:t>
            </a:r>
            <a:r>
              <a:rPr lang="en-BE" altLang="en-US" sz="2000" dirty="0">
                <a:solidFill>
                  <a:srgbClr val="002060"/>
                </a:solidFill>
                <a:latin typeface="Calibri" panose="020F0502020204030204" pitchFamily="34" charset="0"/>
              </a:rPr>
              <a:t>v</a:t>
            </a:r>
            <a:r>
              <a:rPr lang="fr-BE" altLang="en-US" sz="2000" dirty="0">
                <a:solidFill>
                  <a:srgbClr val="002060"/>
                </a:solidFill>
                <a:latin typeface="Calibri" panose="020F0502020204030204" pitchFamily="34" charset="0"/>
              </a:rPr>
              <a:t>e</a:t>
            </a:r>
            <a:r>
              <a:rPr lang="en-BE" altLang="en-US" sz="2000" dirty="0">
                <a:solidFill>
                  <a:srgbClr val="002060"/>
                </a:solidFill>
                <a:latin typeface="Calibri" panose="020F0502020204030204" pitchFamily="34" charset="0"/>
              </a:rPr>
              <a:t>r</a:t>
            </a:r>
            <a:r>
              <a:rPr lang="fr-BE" altLang="en-US" sz="2000" dirty="0">
                <a:solidFill>
                  <a:srgbClr val="002060"/>
                </a:solidFill>
                <a:latin typeface="Calibri" panose="020F0502020204030204" pitchFamily="34" charset="0"/>
              </a:rPr>
              <a:t>a</a:t>
            </a:r>
            <a:r>
              <a:rPr lang="en-BE" altLang="en-US" sz="2000" dirty="0">
                <a:solidFill>
                  <a:srgbClr val="002060"/>
                </a:solidFill>
                <a:latin typeface="Calibri" panose="020F0502020204030204" pitchFamily="34" charset="0"/>
              </a:rPr>
              <a:t>l </a:t>
            </a:r>
            <a:r>
              <a:rPr lang="fr-BE" altLang="en-US" sz="2000" dirty="0">
                <a:solidFill>
                  <a:srgbClr val="002060"/>
                </a:solidFill>
                <a:latin typeface="Calibri" panose="020F0502020204030204" pitchFamily="34" charset="0"/>
              </a:rPr>
              <a:t>QA </a:t>
            </a:r>
            <a:r>
              <a:rPr lang="fr-BE" altLang="en-US" sz="2000" dirty="0" err="1">
                <a:solidFill>
                  <a:srgbClr val="002060"/>
                </a:solidFill>
                <a:latin typeface="Calibri" panose="020F0502020204030204" pitchFamily="34" charset="0"/>
              </a:rPr>
              <a:t>agencies</a:t>
            </a:r>
            <a:r>
              <a:rPr lang="fr-BE" altLang="en-US" sz="2000" dirty="0">
                <a:solidFill>
                  <a:srgbClr val="002060"/>
                </a:solidFill>
                <a:latin typeface="Calibri" panose="020F0502020204030204" pitchFamily="34" charset="0"/>
              </a:rPr>
              <a:t> </a:t>
            </a:r>
            <a:r>
              <a:rPr lang="fr-BE" altLang="en-US" sz="2000" dirty="0" err="1">
                <a:solidFill>
                  <a:srgbClr val="002060"/>
                </a:solidFill>
                <a:latin typeface="Calibri" panose="020F0502020204030204" pitchFamily="34" charset="0"/>
              </a:rPr>
              <a:t>now</a:t>
            </a:r>
            <a:r>
              <a:rPr lang="fr-BE" altLang="en-US" sz="2000" dirty="0">
                <a:solidFill>
                  <a:srgbClr val="002060"/>
                </a:solidFill>
                <a:latin typeface="Calibri" panose="020F0502020204030204" pitchFamily="34" charset="0"/>
              </a:rPr>
              <a:t> have </a:t>
            </a:r>
            <a:r>
              <a:rPr lang="fr-BE" altLang="en-US" sz="2000" dirty="0" err="1">
                <a:solidFill>
                  <a:srgbClr val="002060"/>
                </a:solidFill>
                <a:latin typeface="Calibri" panose="020F0502020204030204" pitchFamily="34" charset="0"/>
              </a:rPr>
              <a:t>NQFs</a:t>
            </a:r>
            <a:r>
              <a:rPr lang="fr-BE" altLang="en-US" sz="2000" dirty="0">
                <a:solidFill>
                  <a:srgbClr val="002060"/>
                </a:solidFill>
                <a:latin typeface="Calibri" panose="020F0502020204030204" pitchFamily="34" charset="0"/>
              </a:rPr>
              <a:t> </a:t>
            </a:r>
            <a:r>
              <a:rPr lang="fr-BE" altLang="en-US" sz="2000" dirty="0" err="1">
                <a:solidFill>
                  <a:srgbClr val="002060"/>
                </a:solidFill>
                <a:latin typeface="Calibri" panose="020F0502020204030204" pitchFamily="34" charset="0"/>
              </a:rPr>
              <a:t>into</a:t>
            </a:r>
            <a:r>
              <a:rPr lang="fr-BE" altLang="en-US" sz="2000" dirty="0">
                <a:solidFill>
                  <a:srgbClr val="002060"/>
                </a:solidFill>
                <a:latin typeface="Calibri" panose="020F0502020204030204" pitchFamily="34" charset="0"/>
              </a:rPr>
              <a:t> </a:t>
            </a:r>
            <a:r>
              <a:rPr lang="fr-BE" altLang="en-US" sz="2000" dirty="0" err="1">
                <a:solidFill>
                  <a:srgbClr val="002060"/>
                </a:solidFill>
                <a:latin typeface="Calibri" panose="020F0502020204030204" pitchFamily="34" charset="0"/>
              </a:rPr>
              <a:t>tasks</a:t>
            </a:r>
            <a:endParaRPr lang="fr-BE" sz="2000" dirty="0">
              <a:solidFill>
                <a:srgbClr val="002060"/>
              </a:solidFill>
            </a:endParaRPr>
          </a:p>
        </p:txBody>
      </p:sp>
    </p:spTree>
    <p:extLst>
      <p:ext uri="{BB962C8B-B14F-4D97-AF65-F5344CB8AC3E}">
        <p14:creationId xmlns:p14="http://schemas.microsoft.com/office/powerpoint/2010/main" val="16456834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FA54D3-C25B-4262-835A-3C79DEB2C88B}"/>
              </a:ext>
            </a:extLst>
          </p:cNvPr>
          <p:cNvSpPr>
            <a:spLocks noGrp="1"/>
          </p:cNvSpPr>
          <p:nvPr>
            <p:ph sz="quarter" idx="18"/>
          </p:nvPr>
        </p:nvSpPr>
        <p:spPr/>
        <p:txBody>
          <a:bodyPr/>
          <a:lstStyle/>
          <a:p>
            <a:r>
              <a:rPr lang="en-BE" dirty="0">
                <a:latin typeface="+mn-lt"/>
              </a:rPr>
              <a:t>At </a:t>
            </a:r>
            <a:r>
              <a:rPr lang="fr-BE" dirty="0">
                <a:latin typeface="+mn-lt"/>
              </a:rPr>
              <a:t>n</a:t>
            </a:r>
            <a:r>
              <a:rPr lang="en-BE" dirty="0">
                <a:latin typeface="+mn-lt"/>
              </a:rPr>
              <a:t>a</a:t>
            </a:r>
            <a:r>
              <a:rPr lang="fr-BE" dirty="0">
                <a:latin typeface="+mn-lt"/>
              </a:rPr>
              <a:t>t</a:t>
            </a:r>
            <a:r>
              <a:rPr lang="en-BE" dirty="0">
                <a:latin typeface="+mn-lt"/>
              </a:rPr>
              <a:t>i</a:t>
            </a:r>
            <a:r>
              <a:rPr lang="fr-BE" dirty="0">
                <a:latin typeface="+mn-lt"/>
              </a:rPr>
              <a:t>o</a:t>
            </a:r>
            <a:r>
              <a:rPr lang="en-BE" dirty="0">
                <a:latin typeface="+mn-lt"/>
              </a:rPr>
              <a:t>n</a:t>
            </a:r>
            <a:r>
              <a:rPr lang="fr-BE" dirty="0">
                <a:latin typeface="+mn-lt"/>
              </a:rPr>
              <a:t>a</a:t>
            </a:r>
            <a:r>
              <a:rPr lang="en-BE" dirty="0">
                <a:latin typeface="+mn-lt"/>
              </a:rPr>
              <a:t>l </a:t>
            </a:r>
            <a:r>
              <a:rPr lang="fr-BE" dirty="0">
                <a:latin typeface="+mn-lt"/>
              </a:rPr>
              <a:t>o</a:t>
            </a:r>
            <a:r>
              <a:rPr lang="en-BE" dirty="0">
                <a:latin typeface="+mn-lt"/>
              </a:rPr>
              <a:t>r </a:t>
            </a:r>
            <a:r>
              <a:rPr lang="fr-BE" dirty="0">
                <a:latin typeface="+mn-lt"/>
              </a:rPr>
              <a:t>s</a:t>
            </a:r>
            <a:r>
              <a:rPr lang="en-BE" dirty="0">
                <a:latin typeface="+mn-lt"/>
              </a:rPr>
              <a:t>y</a:t>
            </a:r>
            <a:r>
              <a:rPr lang="fr-BE" dirty="0">
                <a:latin typeface="+mn-lt"/>
              </a:rPr>
              <a:t>s</a:t>
            </a:r>
            <a:r>
              <a:rPr lang="en-BE" dirty="0">
                <a:latin typeface="+mn-lt"/>
              </a:rPr>
              <a:t>t</a:t>
            </a:r>
            <a:r>
              <a:rPr lang="fr-BE" dirty="0">
                <a:latin typeface="+mn-lt"/>
              </a:rPr>
              <a:t>e</a:t>
            </a:r>
            <a:r>
              <a:rPr lang="en-BE" dirty="0">
                <a:latin typeface="+mn-lt"/>
              </a:rPr>
              <a:t>m </a:t>
            </a:r>
            <a:r>
              <a:rPr lang="fr-BE" dirty="0">
                <a:latin typeface="+mn-lt"/>
              </a:rPr>
              <a:t>l</a:t>
            </a:r>
            <a:r>
              <a:rPr lang="en-BE" dirty="0">
                <a:latin typeface="+mn-lt"/>
              </a:rPr>
              <a:t>e</a:t>
            </a:r>
            <a:r>
              <a:rPr lang="fr-BE" dirty="0">
                <a:latin typeface="+mn-lt"/>
              </a:rPr>
              <a:t>v</a:t>
            </a:r>
            <a:r>
              <a:rPr lang="en-BE" dirty="0">
                <a:latin typeface="+mn-lt"/>
              </a:rPr>
              <a:t>e</a:t>
            </a:r>
            <a:r>
              <a:rPr lang="fr-BE" dirty="0">
                <a:latin typeface="+mn-lt"/>
              </a:rPr>
              <a:t>l</a:t>
            </a:r>
          </a:p>
        </p:txBody>
      </p:sp>
      <p:sp>
        <p:nvSpPr>
          <p:cNvPr id="4" name="Slide Number Placeholder 3">
            <a:extLst>
              <a:ext uri="{FF2B5EF4-FFF2-40B4-BE49-F238E27FC236}">
                <a16:creationId xmlns:a16="http://schemas.microsoft.com/office/drawing/2014/main" id="{B9DD8A75-7681-4748-9C47-F5FDB955383B}"/>
              </a:ext>
            </a:extLst>
          </p:cNvPr>
          <p:cNvSpPr>
            <a:spLocks noGrp="1"/>
          </p:cNvSpPr>
          <p:nvPr>
            <p:ph type="sldNum" sz="quarter" idx="22"/>
          </p:nvPr>
        </p:nvSpPr>
        <p:spPr/>
        <p:txBody>
          <a:bodyPr/>
          <a:lstStyle/>
          <a:p>
            <a:fld id="{B15F1DB1-D9C2-1046-8BE7-EC5E2F9F1FD0}" type="slidenum">
              <a:rPr lang="en-US" smtClean="0"/>
              <a:pPr/>
              <a:t>3</a:t>
            </a:fld>
            <a:endParaRPr lang="en-US" dirty="0"/>
          </a:p>
        </p:txBody>
      </p:sp>
      <p:sp>
        <p:nvSpPr>
          <p:cNvPr id="5" name="Text Placeholder 4">
            <a:extLst>
              <a:ext uri="{FF2B5EF4-FFF2-40B4-BE49-F238E27FC236}">
                <a16:creationId xmlns:a16="http://schemas.microsoft.com/office/drawing/2014/main" id="{FFC35CA1-BB7B-40A6-BD3B-F8764B6F7ED0}"/>
              </a:ext>
            </a:extLst>
          </p:cNvPr>
          <p:cNvSpPr>
            <a:spLocks noGrp="1"/>
          </p:cNvSpPr>
          <p:nvPr>
            <p:ph type="body" sz="quarter" idx="23"/>
          </p:nvPr>
        </p:nvSpPr>
        <p:spPr>
          <a:xfrm>
            <a:off x="925830" y="4297681"/>
            <a:ext cx="2434590" cy="1097280"/>
          </a:xfrm>
        </p:spPr>
        <p:txBody>
          <a:bodyPr>
            <a:normAutofit/>
          </a:bodyPr>
          <a:lstStyle/>
          <a:p>
            <a:r>
              <a:rPr lang="en-BE" sz="1200" dirty="0"/>
              <a:t>S</a:t>
            </a:r>
            <a:r>
              <a:rPr lang="fr-BE" sz="1200" dirty="0"/>
              <a:t>o</a:t>
            </a:r>
            <a:r>
              <a:rPr lang="en-BE" sz="1200" dirty="0"/>
              <a:t>u</a:t>
            </a:r>
            <a:r>
              <a:rPr lang="fr-BE" sz="1200" dirty="0"/>
              <a:t>r</a:t>
            </a:r>
            <a:r>
              <a:rPr lang="en-BE" sz="1200" dirty="0"/>
              <a:t>c</a:t>
            </a:r>
            <a:r>
              <a:rPr lang="fr-BE" sz="1200" dirty="0"/>
              <a:t>e</a:t>
            </a:r>
            <a:r>
              <a:rPr lang="en-BE" sz="1200" dirty="0"/>
              <a:t>: </a:t>
            </a:r>
          </a:p>
          <a:p>
            <a:r>
              <a:rPr lang="en-BE" sz="1200" dirty="0"/>
              <a:t>2018 Bologna Process Implementation </a:t>
            </a:r>
            <a:r>
              <a:rPr lang="en-BE" sz="1200" dirty="0" err="1"/>
              <a:t>Repor</a:t>
            </a:r>
            <a:r>
              <a:rPr lang="fr-BE" sz="1200" dirty="0"/>
              <a:t>t</a:t>
            </a:r>
            <a:r>
              <a:rPr lang="en-BE" sz="1200" dirty="0"/>
              <a:t> (</a:t>
            </a:r>
            <a:r>
              <a:rPr lang="fr-BE" sz="1200" dirty="0"/>
              <a:t>E</a:t>
            </a:r>
            <a:r>
              <a:rPr lang="en-BE" sz="1200" dirty="0"/>
              <a:t>u</a:t>
            </a:r>
            <a:r>
              <a:rPr lang="fr-BE" sz="1200" dirty="0"/>
              <a:t>r</a:t>
            </a:r>
            <a:r>
              <a:rPr lang="en-BE" sz="1200" dirty="0"/>
              <a:t>y</a:t>
            </a:r>
            <a:r>
              <a:rPr lang="fr-BE" sz="1200" dirty="0"/>
              <a:t>d</a:t>
            </a:r>
            <a:r>
              <a:rPr lang="en-BE" sz="1200" dirty="0"/>
              <a:t>i</a:t>
            </a:r>
            <a:r>
              <a:rPr lang="fr-BE" sz="1200" dirty="0"/>
              <a:t>c</a:t>
            </a:r>
            <a:r>
              <a:rPr lang="en-BE" sz="1200" dirty="0"/>
              <a:t>e/</a:t>
            </a:r>
            <a:r>
              <a:rPr lang="fr-BE" sz="1200" dirty="0"/>
              <a:t>E</a:t>
            </a:r>
            <a:r>
              <a:rPr lang="en-BE" sz="1200" dirty="0"/>
              <a:t>u</a:t>
            </a:r>
            <a:r>
              <a:rPr lang="fr-BE" sz="1200" dirty="0"/>
              <a:t>r</a:t>
            </a:r>
            <a:r>
              <a:rPr lang="en-BE" sz="1200" dirty="0"/>
              <a:t>o</a:t>
            </a:r>
            <a:r>
              <a:rPr lang="fr-BE" sz="1200" dirty="0"/>
              <a:t>p</a:t>
            </a:r>
            <a:r>
              <a:rPr lang="en-BE" sz="1200" dirty="0"/>
              <a:t>e</a:t>
            </a:r>
            <a:r>
              <a:rPr lang="fr-BE" sz="1200" dirty="0"/>
              <a:t>a</a:t>
            </a:r>
            <a:r>
              <a:rPr lang="en-BE" sz="1200" dirty="0"/>
              <a:t>n </a:t>
            </a:r>
            <a:r>
              <a:rPr lang="fr-BE" sz="1200" dirty="0"/>
              <a:t>C</a:t>
            </a:r>
            <a:r>
              <a:rPr lang="en-BE" sz="1200" dirty="0"/>
              <a:t>o</a:t>
            </a:r>
            <a:r>
              <a:rPr lang="fr-BE" sz="1200" dirty="0"/>
              <a:t>m</a:t>
            </a:r>
            <a:r>
              <a:rPr lang="en-BE" sz="1200" dirty="0"/>
              <a:t>m</a:t>
            </a:r>
            <a:r>
              <a:rPr lang="fr-BE" sz="1200" dirty="0"/>
              <a:t>i</a:t>
            </a:r>
            <a:r>
              <a:rPr lang="en-BE" sz="1200" dirty="0"/>
              <a:t>s</a:t>
            </a:r>
            <a:r>
              <a:rPr lang="fr-BE" sz="1200" dirty="0"/>
              <a:t>s</a:t>
            </a:r>
            <a:r>
              <a:rPr lang="en-BE" sz="1200" dirty="0"/>
              <a:t>i</a:t>
            </a:r>
            <a:r>
              <a:rPr lang="fr-BE" sz="1200" dirty="0"/>
              <a:t>o</a:t>
            </a:r>
            <a:r>
              <a:rPr lang="en-BE" sz="1200" dirty="0"/>
              <a:t>n), Chapter 3.</a:t>
            </a:r>
          </a:p>
        </p:txBody>
      </p:sp>
      <p:sp>
        <p:nvSpPr>
          <p:cNvPr id="6" name="Content Placeholder 5">
            <a:extLst>
              <a:ext uri="{FF2B5EF4-FFF2-40B4-BE49-F238E27FC236}">
                <a16:creationId xmlns:a16="http://schemas.microsoft.com/office/drawing/2014/main" id="{F8094E3C-5974-43BF-8909-8D728D905ECA}"/>
              </a:ext>
            </a:extLst>
          </p:cNvPr>
          <p:cNvSpPr>
            <a:spLocks noGrp="1"/>
          </p:cNvSpPr>
          <p:nvPr>
            <p:ph sz="quarter" idx="24"/>
          </p:nvPr>
        </p:nvSpPr>
        <p:spPr>
          <a:xfrm>
            <a:off x="4151313" y="1400492"/>
            <a:ext cx="7632700" cy="5011420"/>
          </a:xfrm>
        </p:spPr>
        <p:txBody>
          <a:bodyPr>
            <a:normAutofit/>
          </a:bodyPr>
          <a:lstStyle/>
          <a:p>
            <a:pPr marL="342900" indent="-342900" algn="just">
              <a:buFont typeface="Wingdings" panose="05000000000000000000" pitchFamily="2" charset="2"/>
              <a:buChar char="§"/>
            </a:pPr>
            <a:r>
              <a:rPr lang="en-BE" sz="2000" b="0" dirty="0">
                <a:solidFill>
                  <a:srgbClr val="002060"/>
                </a:solidFill>
                <a:latin typeface="+mn-lt"/>
              </a:rPr>
              <a:t>Point for constant monitoring in the Bologna Process: e.g. Communiqués in 2007 </a:t>
            </a:r>
            <a:r>
              <a:rPr lang="fr-BE" sz="2000" b="0" dirty="0">
                <a:solidFill>
                  <a:srgbClr val="002060"/>
                </a:solidFill>
                <a:latin typeface="+mn-lt"/>
              </a:rPr>
              <a:t>a</a:t>
            </a:r>
            <a:r>
              <a:rPr lang="en-BE" sz="2000" b="0" dirty="0">
                <a:solidFill>
                  <a:srgbClr val="002060"/>
                </a:solidFill>
                <a:latin typeface="+mn-lt"/>
              </a:rPr>
              <a:t>n</a:t>
            </a:r>
            <a:r>
              <a:rPr lang="fr-BE" sz="2000" b="0" dirty="0">
                <a:solidFill>
                  <a:srgbClr val="002060"/>
                </a:solidFill>
                <a:latin typeface="+mn-lt"/>
              </a:rPr>
              <a:t>d</a:t>
            </a:r>
            <a:r>
              <a:rPr lang="en-BE" sz="2000" b="0" dirty="0">
                <a:solidFill>
                  <a:srgbClr val="002060"/>
                </a:solidFill>
                <a:latin typeface="+mn-lt"/>
              </a:rPr>
              <a:t> 2009 </a:t>
            </a:r>
            <a:r>
              <a:rPr lang="fr-BE" sz="2000" b="0" dirty="0">
                <a:solidFill>
                  <a:srgbClr val="002060"/>
                </a:solidFill>
                <a:latin typeface="+mn-lt"/>
              </a:rPr>
              <a:t>s</a:t>
            </a:r>
            <a:r>
              <a:rPr lang="en-BE" sz="2000" b="0" dirty="0">
                <a:solidFill>
                  <a:srgbClr val="002060"/>
                </a:solidFill>
                <a:latin typeface="+mn-lt"/>
              </a:rPr>
              <a:t>t</a:t>
            </a:r>
            <a:r>
              <a:rPr lang="fr-BE" sz="2000" b="0" dirty="0">
                <a:solidFill>
                  <a:srgbClr val="002060"/>
                </a:solidFill>
                <a:latin typeface="+mn-lt"/>
              </a:rPr>
              <a:t>a</a:t>
            </a:r>
            <a:r>
              <a:rPr lang="en-BE" sz="2000" b="0" dirty="0">
                <a:solidFill>
                  <a:srgbClr val="002060"/>
                </a:solidFill>
                <a:latin typeface="+mn-lt"/>
              </a:rPr>
              <a:t>t</a:t>
            </a:r>
            <a:r>
              <a:rPr lang="fr-BE" sz="2000" b="0" dirty="0">
                <a:solidFill>
                  <a:srgbClr val="002060"/>
                </a:solidFill>
                <a:latin typeface="+mn-lt"/>
              </a:rPr>
              <a:t>e</a:t>
            </a:r>
            <a:r>
              <a:rPr lang="en-BE" sz="2000" b="0" dirty="0">
                <a:solidFill>
                  <a:srgbClr val="002060"/>
                </a:solidFill>
                <a:latin typeface="+mn-lt"/>
              </a:rPr>
              <a:t>d </a:t>
            </a:r>
            <a:r>
              <a:rPr lang="fr-BE" sz="2000" b="0" dirty="0">
                <a:solidFill>
                  <a:srgbClr val="002060"/>
                </a:solidFill>
                <a:latin typeface="+mn-lt"/>
              </a:rPr>
              <a:t>t</a:t>
            </a:r>
            <a:r>
              <a:rPr lang="en-BE" sz="2000" b="0" dirty="0">
                <a:solidFill>
                  <a:srgbClr val="002060"/>
                </a:solidFill>
                <a:latin typeface="+mn-lt"/>
              </a:rPr>
              <a:t>h</a:t>
            </a:r>
            <a:r>
              <a:rPr lang="fr-BE" sz="2000" b="0" dirty="0">
                <a:solidFill>
                  <a:srgbClr val="002060"/>
                </a:solidFill>
                <a:latin typeface="+mn-lt"/>
              </a:rPr>
              <a:t>a</a:t>
            </a:r>
            <a:r>
              <a:rPr lang="en-BE" sz="2000" b="0" dirty="0">
                <a:solidFill>
                  <a:srgbClr val="002060"/>
                </a:solidFill>
                <a:latin typeface="+mn-lt"/>
              </a:rPr>
              <a:t>t </a:t>
            </a:r>
            <a:r>
              <a:rPr lang="fr-BE" sz="2000" b="0" dirty="0">
                <a:solidFill>
                  <a:srgbClr val="002060"/>
                </a:solidFill>
                <a:latin typeface="+mn-lt"/>
              </a:rPr>
              <a:t>N</a:t>
            </a:r>
            <a:r>
              <a:rPr lang="en-BE" sz="2000" b="0" dirty="0">
                <a:solidFill>
                  <a:srgbClr val="002060"/>
                </a:solidFill>
                <a:latin typeface="+mn-lt"/>
              </a:rPr>
              <a:t>Q</a:t>
            </a:r>
            <a:r>
              <a:rPr lang="fr-BE" sz="2000" b="0" dirty="0">
                <a:solidFill>
                  <a:srgbClr val="002060"/>
                </a:solidFill>
                <a:latin typeface="+mn-lt"/>
              </a:rPr>
              <a:t>F</a:t>
            </a:r>
            <a:r>
              <a:rPr lang="en-BE" sz="2000" b="0" dirty="0">
                <a:solidFill>
                  <a:srgbClr val="002060"/>
                </a:solidFill>
                <a:latin typeface="+mn-lt"/>
              </a:rPr>
              <a:t>s </a:t>
            </a:r>
            <a:r>
              <a:rPr lang="fr-BE" sz="2000" b="0" dirty="0">
                <a:solidFill>
                  <a:srgbClr val="002060"/>
                </a:solidFill>
                <a:latin typeface="+mn-lt"/>
              </a:rPr>
              <a:t>s</a:t>
            </a:r>
            <a:r>
              <a:rPr lang="en-BE" sz="2000" b="0" dirty="0">
                <a:solidFill>
                  <a:srgbClr val="002060"/>
                </a:solidFill>
                <a:latin typeface="+mn-lt"/>
              </a:rPr>
              <a:t>h</a:t>
            </a:r>
            <a:r>
              <a:rPr lang="fr-BE" sz="2000" b="0" dirty="0">
                <a:solidFill>
                  <a:srgbClr val="002060"/>
                </a:solidFill>
                <a:latin typeface="+mn-lt"/>
              </a:rPr>
              <a:t>o</a:t>
            </a:r>
            <a:r>
              <a:rPr lang="en-BE" sz="2000" b="0" dirty="0">
                <a:solidFill>
                  <a:srgbClr val="002060"/>
                </a:solidFill>
                <a:latin typeface="+mn-lt"/>
              </a:rPr>
              <a:t>u</a:t>
            </a:r>
            <a:r>
              <a:rPr lang="fr-BE" sz="2000" b="0" dirty="0">
                <a:solidFill>
                  <a:srgbClr val="002060"/>
                </a:solidFill>
                <a:latin typeface="+mn-lt"/>
              </a:rPr>
              <a:t>l</a:t>
            </a:r>
            <a:r>
              <a:rPr lang="en-BE" sz="2000" b="0" dirty="0">
                <a:solidFill>
                  <a:srgbClr val="002060"/>
                </a:solidFill>
                <a:latin typeface="+mn-lt"/>
              </a:rPr>
              <a:t>d </a:t>
            </a:r>
            <a:r>
              <a:rPr lang="fr-BE" sz="2000" b="0" dirty="0">
                <a:solidFill>
                  <a:srgbClr val="002060"/>
                </a:solidFill>
                <a:latin typeface="+mn-lt"/>
              </a:rPr>
              <a:t>b</a:t>
            </a:r>
            <a:r>
              <a:rPr lang="en-BE" sz="2000" b="0" dirty="0">
                <a:solidFill>
                  <a:srgbClr val="002060"/>
                </a:solidFill>
                <a:latin typeface="+mn-lt"/>
              </a:rPr>
              <a:t>e </a:t>
            </a:r>
            <a:r>
              <a:rPr lang="fr-BE" sz="2000" b="0" dirty="0">
                <a:solidFill>
                  <a:srgbClr val="002060"/>
                </a:solidFill>
                <a:latin typeface="+mn-lt"/>
              </a:rPr>
              <a:t>i</a:t>
            </a:r>
            <a:r>
              <a:rPr lang="en-BE" sz="2000" b="0" dirty="0">
                <a:solidFill>
                  <a:srgbClr val="002060"/>
                </a:solidFill>
                <a:latin typeface="+mn-lt"/>
              </a:rPr>
              <a:t>m</a:t>
            </a:r>
            <a:r>
              <a:rPr lang="fr-BE" sz="2000" b="0" dirty="0">
                <a:solidFill>
                  <a:srgbClr val="002060"/>
                </a:solidFill>
                <a:latin typeface="+mn-lt"/>
              </a:rPr>
              <a:t>p</a:t>
            </a:r>
            <a:r>
              <a:rPr lang="en-BE" sz="2000" b="0" dirty="0">
                <a:solidFill>
                  <a:srgbClr val="002060"/>
                </a:solidFill>
                <a:latin typeface="+mn-lt"/>
              </a:rPr>
              <a:t>l</a:t>
            </a:r>
            <a:r>
              <a:rPr lang="fr-BE" sz="2000" b="0" dirty="0">
                <a:solidFill>
                  <a:srgbClr val="002060"/>
                </a:solidFill>
                <a:latin typeface="+mn-lt"/>
              </a:rPr>
              <a:t>e</a:t>
            </a:r>
            <a:r>
              <a:rPr lang="en-BE" sz="2000" b="0" dirty="0">
                <a:solidFill>
                  <a:srgbClr val="002060"/>
                </a:solidFill>
                <a:latin typeface="+mn-lt"/>
              </a:rPr>
              <a:t>m</a:t>
            </a:r>
            <a:r>
              <a:rPr lang="fr-BE" sz="2000" b="0" dirty="0">
                <a:solidFill>
                  <a:srgbClr val="002060"/>
                </a:solidFill>
                <a:latin typeface="+mn-lt"/>
              </a:rPr>
              <a:t>e</a:t>
            </a:r>
            <a:r>
              <a:rPr lang="en-BE" sz="2000" b="0" dirty="0">
                <a:solidFill>
                  <a:srgbClr val="002060"/>
                </a:solidFill>
                <a:latin typeface="+mn-lt"/>
              </a:rPr>
              <a:t>n</a:t>
            </a:r>
            <a:r>
              <a:rPr lang="fr-BE" sz="2000" b="0" dirty="0">
                <a:solidFill>
                  <a:srgbClr val="002060"/>
                </a:solidFill>
                <a:latin typeface="+mn-lt"/>
              </a:rPr>
              <a:t>t</a:t>
            </a:r>
            <a:r>
              <a:rPr lang="en-BE" sz="2000" b="0" dirty="0">
                <a:solidFill>
                  <a:srgbClr val="002060"/>
                </a:solidFill>
                <a:latin typeface="+mn-lt"/>
              </a:rPr>
              <a:t>e</a:t>
            </a:r>
            <a:r>
              <a:rPr lang="fr-BE" sz="2000" b="0" dirty="0">
                <a:solidFill>
                  <a:srgbClr val="002060"/>
                </a:solidFill>
                <a:latin typeface="+mn-lt"/>
              </a:rPr>
              <a:t>d</a:t>
            </a:r>
            <a:r>
              <a:rPr lang="en-BE" sz="2000" b="0" dirty="0">
                <a:solidFill>
                  <a:srgbClr val="002060"/>
                </a:solidFill>
                <a:latin typeface="+mn-lt"/>
              </a:rPr>
              <a:t> </a:t>
            </a:r>
            <a:r>
              <a:rPr lang="fr-BE" sz="2000" b="0" dirty="0">
                <a:solidFill>
                  <a:srgbClr val="002060"/>
                </a:solidFill>
                <a:latin typeface="+mn-lt"/>
              </a:rPr>
              <a:t>b</a:t>
            </a:r>
            <a:r>
              <a:rPr lang="en-BE" sz="2000" b="0" dirty="0">
                <a:solidFill>
                  <a:srgbClr val="002060"/>
                </a:solidFill>
                <a:latin typeface="+mn-lt"/>
              </a:rPr>
              <a:t>y 2010 (2012).</a:t>
            </a:r>
          </a:p>
          <a:p>
            <a:pPr marL="342900" indent="-342900" algn="just">
              <a:buFont typeface="Wingdings" panose="05000000000000000000" pitchFamily="2" charset="2"/>
              <a:buChar char="§"/>
            </a:pPr>
            <a:endParaRPr lang="en-BE" sz="2000" b="0" dirty="0">
              <a:solidFill>
                <a:srgbClr val="002060"/>
              </a:solidFill>
              <a:latin typeface="+mn-lt"/>
            </a:endParaRPr>
          </a:p>
          <a:p>
            <a:pPr marL="342900" indent="-342900" algn="just">
              <a:buFont typeface="Wingdings" panose="05000000000000000000" pitchFamily="2" charset="2"/>
              <a:buChar char="§"/>
            </a:pPr>
            <a:r>
              <a:rPr lang="en-BE" sz="2000" b="0" dirty="0">
                <a:solidFill>
                  <a:srgbClr val="002060"/>
                </a:solidFill>
                <a:latin typeface="+mn-lt"/>
              </a:rPr>
              <a:t>2015 Bologna Implementation Report:</a:t>
            </a:r>
            <a:r>
              <a:rPr lang="en-GB" sz="2000" b="0" dirty="0">
                <a:solidFill>
                  <a:srgbClr val="002060"/>
                </a:solidFill>
                <a:latin typeface="+mn-lt"/>
              </a:rPr>
              <a:t> </a:t>
            </a:r>
            <a:endParaRPr lang="en-BE" sz="2000" b="0" dirty="0">
              <a:solidFill>
                <a:srgbClr val="002060"/>
              </a:solidFill>
              <a:latin typeface="+mn-lt"/>
            </a:endParaRPr>
          </a:p>
          <a:p>
            <a:pPr marL="1054100" lvl="4" indent="-342900" algn="just"/>
            <a:r>
              <a:rPr lang="en-BE" sz="2000" dirty="0">
                <a:solidFill>
                  <a:srgbClr val="002060"/>
                </a:solidFill>
                <a:latin typeface="+mn-lt"/>
              </a:rPr>
              <a:t>S</a:t>
            </a:r>
            <a:r>
              <a:rPr lang="en-GB" sz="2000" b="0" dirty="0" err="1">
                <a:solidFill>
                  <a:srgbClr val="002060"/>
                </a:solidFill>
                <a:latin typeface="+mn-lt"/>
              </a:rPr>
              <a:t>ubstantial</a:t>
            </a:r>
            <a:r>
              <a:rPr lang="en-GB" sz="2000" b="0" dirty="0">
                <a:solidFill>
                  <a:srgbClr val="002060"/>
                </a:solidFill>
                <a:latin typeface="+mn-lt"/>
              </a:rPr>
              <a:t> progress regarding the implementation of </a:t>
            </a:r>
            <a:r>
              <a:rPr lang="en-BE" sz="2000" b="0" dirty="0">
                <a:solidFill>
                  <a:srgbClr val="002060"/>
                </a:solidFill>
                <a:latin typeface="+mn-lt"/>
              </a:rPr>
              <a:t>N</a:t>
            </a:r>
            <a:r>
              <a:rPr lang="fr-BE" sz="2000" b="0" dirty="0">
                <a:solidFill>
                  <a:srgbClr val="002060"/>
                </a:solidFill>
                <a:latin typeface="+mn-lt"/>
              </a:rPr>
              <a:t>Q</a:t>
            </a:r>
            <a:r>
              <a:rPr lang="en-BE" sz="2000" b="0" dirty="0">
                <a:solidFill>
                  <a:srgbClr val="002060"/>
                </a:solidFill>
                <a:latin typeface="+mn-lt"/>
              </a:rPr>
              <a:t>F</a:t>
            </a:r>
            <a:r>
              <a:rPr lang="fr-BE" sz="2000" b="0" dirty="0">
                <a:solidFill>
                  <a:srgbClr val="002060"/>
                </a:solidFill>
                <a:latin typeface="+mn-lt"/>
              </a:rPr>
              <a:t>s</a:t>
            </a:r>
            <a:endParaRPr lang="en-BE" sz="2000" dirty="0">
              <a:solidFill>
                <a:srgbClr val="002060"/>
              </a:solidFill>
              <a:latin typeface="+mn-lt"/>
            </a:endParaRPr>
          </a:p>
          <a:p>
            <a:pPr marL="1054100" lvl="4" indent="-342900" algn="just"/>
            <a:r>
              <a:rPr lang="en-BE" sz="2000" b="0" dirty="0">
                <a:solidFill>
                  <a:srgbClr val="002060"/>
                </a:solidFill>
                <a:latin typeface="+mn-lt"/>
              </a:rPr>
              <a:t>A</a:t>
            </a:r>
            <a:r>
              <a:rPr lang="en-GB" sz="2000" b="0" dirty="0">
                <a:solidFill>
                  <a:srgbClr val="002060"/>
                </a:solidFill>
                <a:latin typeface="+mn-lt"/>
              </a:rPr>
              <a:t>t the same time, most countries still face challenges in including non-formal qualifications in </a:t>
            </a:r>
            <a:r>
              <a:rPr lang="en-BE" sz="2000" b="0" dirty="0" err="1">
                <a:solidFill>
                  <a:srgbClr val="002060"/>
                </a:solidFill>
                <a:latin typeface="+mn-lt"/>
              </a:rPr>
              <a:t>N</a:t>
            </a:r>
            <a:r>
              <a:rPr lang="en-BE" sz="2000" dirty="0" err="1">
                <a:solidFill>
                  <a:srgbClr val="002060"/>
                </a:solidFill>
                <a:latin typeface="+mn-lt"/>
              </a:rPr>
              <a:t>QFs</a:t>
            </a:r>
            <a:r>
              <a:rPr lang="en-BE" sz="2000" dirty="0">
                <a:solidFill>
                  <a:srgbClr val="002060"/>
                </a:solidFill>
                <a:latin typeface="+mn-lt"/>
              </a:rPr>
              <a:t> </a:t>
            </a:r>
            <a:r>
              <a:rPr lang="en-GB" sz="2000" b="0" dirty="0">
                <a:solidFill>
                  <a:srgbClr val="002060"/>
                </a:solidFill>
                <a:latin typeface="+mn-lt"/>
              </a:rPr>
              <a:t>self</a:t>
            </a:r>
            <a:r>
              <a:rPr lang="en-BE" sz="2000" b="0" dirty="0">
                <a:solidFill>
                  <a:srgbClr val="002060"/>
                </a:solidFill>
                <a:latin typeface="+mn-lt"/>
              </a:rPr>
              <a:t>-</a:t>
            </a:r>
            <a:r>
              <a:rPr lang="en-GB" sz="2000" b="0" dirty="0">
                <a:solidFill>
                  <a:srgbClr val="002060"/>
                </a:solidFill>
                <a:latin typeface="+mn-lt"/>
              </a:rPr>
              <a:t>certified against QF-EHEA</a:t>
            </a:r>
            <a:endParaRPr lang="en-BE" sz="2000" b="0" dirty="0">
              <a:solidFill>
                <a:srgbClr val="002060"/>
              </a:solidFill>
              <a:latin typeface="+mn-lt"/>
            </a:endParaRPr>
          </a:p>
          <a:p>
            <a:pPr lvl="4" indent="0" algn="just">
              <a:buNone/>
            </a:pPr>
            <a:endParaRPr lang="en-BE" sz="2000" b="0" dirty="0">
              <a:solidFill>
                <a:srgbClr val="002060"/>
              </a:solidFill>
              <a:latin typeface="+mn-lt"/>
            </a:endParaRPr>
          </a:p>
          <a:p>
            <a:pPr marL="342900" indent="-342900" algn="just">
              <a:buFont typeface="Wingdings" panose="05000000000000000000" pitchFamily="2" charset="2"/>
              <a:buChar char="§"/>
            </a:pPr>
            <a:endParaRPr lang="en-BE" sz="2000" b="0" dirty="0">
              <a:latin typeface="+mn-lt"/>
            </a:endParaRPr>
          </a:p>
          <a:p>
            <a:pPr marL="342900" indent="-342900" algn="just">
              <a:buFont typeface="Wingdings" panose="05000000000000000000" pitchFamily="2" charset="2"/>
              <a:buChar char="§"/>
            </a:pPr>
            <a:endParaRPr lang="fr-BE" sz="2000" b="0" dirty="0">
              <a:latin typeface="+mn-lt"/>
            </a:endParaRPr>
          </a:p>
        </p:txBody>
      </p:sp>
    </p:spTree>
    <p:extLst>
      <p:ext uri="{BB962C8B-B14F-4D97-AF65-F5344CB8AC3E}">
        <p14:creationId xmlns:p14="http://schemas.microsoft.com/office/powerpoint/2010/main" val="532225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289E680-954D-4376-8A58-0E8D760C4F40}"/>
              </a:ext>
            </a:extLst>
          </p:cNvPr>
          <p:cNvSpPr>
            <a:spLocks noGrp="1"/>
          </p:cNvSpPr>
          <p:nvPr>
            <p:ph type="sldNum" sz="quarter" idx="22"/>
          </p:nvPr>
        </p:nvSpPr>
        <p:spPr/>
        <p:txBody>
          <a:bodyPr/>
          <a:lstStyle/>
          <a:p>
            <a:fld id="{B15F1DB1-D9C2-1046-8BE7-EC5E2F9F1FD0}" type="slidenum">
              <a:rPr lang="en-US" smtClean="0"/>
              <a:pPr/>
              <a:t>4</a:t>
            </a:fld>
            <a:endParaRPr lang="en-US" dirty="0"/>
          </a:p>
        </p:txBody>
      </p:sp>
      <p:pic>
        <p:nvPicPr>
          <p:cNvPr id="7" name="Content Placeholder 6">
            <a:extLst>
              <a:ext uri="{FF2B5EF4-FFF2-40B4-BE49-F238E27FC236}">
                <a16:creationId xmlns:a16="http://schemas.microsoft.com/office/drawing/2014/main" id="{06291CF4-BFD6-4C54-BAD7-311420FD4ED4}"/>
              </a:ext>
            </a:extLst>
          </p:cNvPr>
          <p:cNvPicPr>
            <a:picLocks noGrp="1" noChangeAspect="1"/>
          </p:cNvPicPr>
          <p:nvPr>
            <p:ph sz="quarter" idx="24"/>
          </p:nvPr>
        </p:nvPicPr>
        <p:blipFill>
          <a:blip r:embed="rId3"/>
          <a:stretch>
            <a:fillRect/>
          </a:stretch>
        </p:blipFill>
        <p:spPr>
          <a:xfrm>
            <a:off x="3108960" y="341312"/>
            <a:ext cx="9585503" cy="6435287"/>
          </a:xfrm>
          <a:prstGeom prst="rect">
            <a:avLst/>
          </a:prstGeom>
        </p:spPr>
      </p:pic>
      <p:sp>
        <p:nvSpPr>
          <p:cNvPr id="8" name="Text Placeholder 4">
            <a:extLst>
              <a:ext uri="{FF2B5EF4-FFF2-40B4-BE49-F238E27FC236}">
                <a16:creationId xmlns:a16="http://schemas.microsoft.com/office/drawing/2014/main" id="{385DCA26-E8A4-4194-B0D6-DC62508E68CE}"/>
              </a:ext>
            </a:extLst>
          </p:cNvPr>
          <p:cNvSpPr>
            <a:spLocks noGrp="1"/>
          </p:cNvSpPr>
          <p:nvPr>
            <p:ph type="body" sz="quarter" idx="23"/>
          </p:nvPr>
        </p:nvSpPr>
        <p:spPr>
          <a:xfrm>
            <a:off x="688023" y="5684838"/>
            <a:ext cx="2867025" cy="831850"/>
          </a:xfrm>
        </p:spPr>
        <p:txBody>
          <a:bodyPr>
            <a:normAutofit lnSpcReduction="10000"/>
          </a:bodyPr>
          <a:lstStyle/>
          <a:p>
            <a:r>
              <a:rPr lang="en-BE" sz="1200" dirty="0"/>
              <a:t>S</a:t>
            </a:r>
            <a:r>
              <a:rPr lang="fr-BE" sz="1200" dirty="0"/>
              <a:t>o</a:t>
            </a:r>
            <a:r>
              <a:rPr lang="en-BE" sz="1200" dirty="0"/>
              <a:t>u</a:t>
            </a:r>
            <a:r>
              <a:rPr lang="fr-BE" sz="1200" dirty="0"/>
              <a:t>r</a:t>
            </a:r>
            <a:r>
              <a:rPr lang="en-BE" sz="1200" dirty="0"/>
              <a:t>c</a:t>
            </a:r>
            <a:r>
              <a:rPr lang="fr-BE" sz="1200" dirty="0"/>
              <a:t>e</a:t>
            </a:r>
            <a:r>
              <a:rPr lang="en-BE" sz="1200" dirty="0"/>
              <a:t>: </a:t>
            </a:r>
          </a:p>
          <a:p>
            <a:r>
              <a:rPr lang="en-BE" sz="1200" dirty="0"/>
              <a:t>2018 Bologna Process Implementation </a:t>
            </a:r>
            <a:r>
              <a:rPr lang="en-BE" sz="1200" dirty="0" err="1"/>
              <a:t>Repor</a:t>
            </a:r>
            <a:r>
              <a:rPr lang="fr-BE" sz="1200" dirty="0"/>
              <a:t>t</a:t>
            </a:r>
            <a:r>
              <a:rPr lang="en-BE" sz="1200" dirty="0"/>
              <a:t> (</a:t>
            </a:r>
            <a:r>
              <a:rPr lang="fr-BE" sz="1200" dirty="0"/>
              <a:t>E</a:t>
            </a:r>
            <a:r>
              <a:rPr lang="en-BE" sz="1200" dirty="0"/>
              <a:t>u</a:t>
            </a:r>
            <a:r>
              <a:rPr lang="fr-BE" sz="1200" dirty="0"/>
              <a:t>r</a:t>
            </a:r>
            <a:r>
              <a:rPr lang="en-BE" sz="1200" dirty="0"/>
              <a:t>y</a:t>
            </a:r>
            <a:r>
              <a:rPr lang="fr-BE" sz="1200" dirty="0"/>
              <a:t>d</a:t>
            </a:r>
            <a:r>
              <a:rPr lang="en-BE" sz="1200" dirty="0"/>
              <a:t>i</a:t>
            </a:r>
            <a:r>
              <a:rPr lang="fr-BE" sz="1200" dirty="0"/>
              <a:t>c</a:t>
            </a:r>
            <a:r>
              <a:rPr lang="en-BE" sz="1200" dirty="0"/>
              <a:t>e/</a:t>
            </a:r>
            <a:r>
              <a:rPr lang="fr-BE" sz="1200" dirty="0"/>
              <a:t>E</a:t>
            </a:r>
            <a:r>
              <a:rPr lang="en-BE" sz="1200" dirty="0"/>
              <a:t>u</a:t>
            </a:r>
            <a:r>
              <a:rPr lang="fr-BE" sz="1200" dirty="0"/>
              <a:t>r</a:t>
            </a:r>
            <a:r>
              <a:rPr lang="en-BE" sz="1200" dirty="0"/>
              <a:t>o</a:t>
            </a:r>
            <a:r>
              <a:rPr lang="fr-BE" sz="1200" dirty="0"/>
              <a:t>p</a:t>
            </a:r>
            <a:r>
              <a:rPr lang="en-BE" sz="1200" dirty="0"/>
              <a:t>e</a:t>
            </a:r>
            <a:r>
              <a:rPr lang="fr-BE" sz="1200" dirty="0"/>
              <a:t>a</a:t>
            </a:r>
            <a:r>
              <a:rPr lang="en-BE" sz="1200" dirty="0"/>
              <a:t>n </a:t>
            </a:r>
            <a:r>
              <a:rPr lang="fr-BE" sz="1200" dirty="0"/>
              <a:t>C</a:t>
            </a:r>
            <a:r>
              <a:rPr lang="en-BE" sz="1200" dirty="0"/>
              <a:t>o</a:t>
            </a:r>
            <a:r>
              <a:rPr lang="fr-BE" sz="1200" dirty="0"/>
              <a:t>m</a:t>
            </a:r>
            <a:r>
              <a:rPr lang="en-BE" sz="1200" dirty="0"/>
              <a:t>m</a:t>
            </a:r>
            <a:r>
              <a:rPr lang="fr-BE" sz="1200" dirty="0"/>
              <a:t>i</a:t>
            </a:r>
            <a:r>
              <a:rPr lang="en-BE" sz="1200" dirty="0"/>
              <a:t>s</a:t>
            </a:r>
            <a:r>
              <a:rPr lang="fr-BE" sz="1200" dirty="0"/>
              <a:t>s</a:t>
            </a:r>
            <a:r>
              <a:rPr lang="en-BE" sz="1200" dirty="0"/>
              <a:t>i</a:t>
            </a:r>
            <a:r>
              <a:rPr lang="fr-BE" sz="1200" dirty="0"/>
              <a:t>o</a:t>
            </a:r>
            <a:r>
              <a:rPr lang="en-BE" sz="1200" dirty="0"/>
              <a:t>n), Chapter 3.</a:t>
            </a:r>
          </a:p>
        </p:txBody>
      </p:sp>
      <p:sp>
        <p:nvSpPr>
          <p:cNvPr id="11" name="Content Placeholder 10">
            <a:extLst>
              <a:ext uri="{FF2B5EF4-FFF2-40B4-BE49-F238E27FC236}">
                <a16:creationId xmlns:a16="http://schemas.microsoft.com/office/drawing/2014/main" id="{9967FFB4-2C40-4FB6-A9DD-0C9D147D9AEC}"/>
              </a:ext>
            </a:extLst>
          </p:cNvPr>
          <p:cNvSpPr>
            <a:spLocks noGrp="1"/>
          </p:cNvSpPr>
          <p:nvPr>
            <p:ph sz="quarter" idx="18"/>
          </p:nvPr>
        </p:nvSpPr>
        <p:spPr>
          <a:xfrm>
            <a:off x="182880" y="664573"/>
            <a:ext cx="3209289" cy="3778977"/>
          </a:xfrm>
        </p:spPr>
        <p:txBody>
          <a:bodyPr>
            <a:normAutofit/>
          </a:bodyPr>
          <a:lstStyle/>
          <a:p>
            <a:endParaRPr lang="en-BE" sz="2000" b="0" dirty="0">
              <a:solidFill>
                <a:srgbClr val="002060"/>
              </a:solidFill>
            </a:endParaRPr>
          </a:p>
          <a:p>
            <a:endParaRPr lang="en-BE" sz="2000" b="0" dirty="0">
              <a:solidFill>
                <a:srgbClr val="002060"/>
              </a:solidFill>
            </a:endParaRPr>
          </a:p>
          <a:p>
            <a:endParaRPr lang="en-BE" sz="2000" b="0" dirty="0">
              <a:solidFill>
                <a:srgbClr val="002060"/>
              </a:solidFill>
            </a:endParaRPr>
          </a:p>
          <a:p>
            <a:endParaRPr lang="en-BE" sz="2000" b="0" dirty="0">
              <a:solidFill>
                <a:srgbClr val="002060"/>
              </a:solidFill>
            </a:endParaRPr>
          </a:p>
          <a:p>
            <a:r>
              <a:rPr lang="en-BE" dirty="0">
                <a:solidFill>
                  <a:srgbClr val="00B0F0"/>
                </a:solidFill>
              </a:rPr>
              <a:t>U</a:t>
            </a:r>
            <a:r>
              <a:rPr lang="fr-BE" dirty="0">
                <a:solidFill>
                  <a:srgbClr val="00B0F0"/>
                </a:solidFill>
              </a:rPr>
              <a:t>s</a:t>
            </a:r>
            <a:r>
              <a:rPr lang="en-BE" dirty="0">
                <a:solidFill>
                  <a:srgbClr val="00B0F0"/>
                </a:solidFill>
              </a:rPr>
              <a:t>e </a:t>
            </a:r>
            <a:r>
              <a:rPr lang="fr-BE" dirty="0">
                <a:solidFill>
                  <a:srgbClr val="00B0F0"/>
                </a:solidFill>
              </a:rPr>
              <a:t>o</a:t>
            </a:r>
            <a:r>
              <a:rPr lang="en-BE" dirty="0">
                <a:solidFill>
                  <a:srgbClr val="00B0F0"/>
                </a:solidFill>
              </a:rPr>
              <a:t>f </a:t>
            </a:r>
            <a:r>
              <a:rPr lang="fr-BE" dirty="0">
                <a:solidFill>
                  <a:srgbClr val="00B0F0"/>
                </a:solidFill>
              </a:rPr>
              <a:t>N</a:t>
            </a:r>
            <a:r>
              <a:rPr lang="en-BE" dirty="0">
                <a:solidFill>
                  <a:srgbClr val="00B0F0"/>
                </a:solidFill>
              </a:rPr>
              <a:t>Q</a:t>
            </a:r>
            <a:r>
              <a:rPr lang="fr-BE" dirty="0">
                <a:solidFill>
                  <a:srgbClr val="00B0F0"/>
                </a:solidFill>
              </a:rPr>
              <a:t>F</a:t>
            </a:r>
            <a:r>
              <a:rPr lang="en-BE" dirty="0">
                <a:solidFill>
                  <a:srgbClr val="00B0F0"/>
                </a:solidFill>
              </a:rPr>
              <a:t>s </a:t>
            </a:r>
            <a:r>
              <a:rPr lang="fr-BE" dirty="0">
                <a:solidFill>
                  <a:srgbClr val="00B0F0"/>
                </a:solidFill>
              </a:rPr>
              <a:t>b</a:t>
            </a:r>
            <a:r>
              <a:rPr lang="en-BE" dirty="0">
                <a:solidFill>
                  <a:srgbClr val="00B0F0"/>
                </a:solidFill>
              </a:rPr>
              <a:t>y </a:t>
            </a:r>
            <a:r>
              <a:rPr lang="fr-BE" dirty="0">
                <a:solidFill>
                  <a:srgbClr val="00B0F0"/>
                </a:solidFill>
              </a:rPr>
              <a:t>n</a:t>
            </a:r>
            <a:r>
              <a:rPr lang="en-BE" dirty="0">
                <a:solidFill>
                  <a:srgbClr val="00B0F0"/>
                </a:solidFill>
              </a:rPr>
              <a:t>a</a:t>
            </a:r>
            <a:r>
              <a:rPr lang="fr-BE" dirty="0">
                <a:solidFill>
                  <a:srgbClr val="00B0F0"/>
                </a:solidFill>
              </a:rPr>
              <a:t>t</a:t>
            </a:r>
            <a:r>
              <a:rPr lang="en-BE" dirty="0">
                <a:solidFill>
                  <a:srgbClr val="00B0F0"/>
                </a:solidFill>
              </a:rPr>
              <a:t>i</a:t>
            </a:r>
            <a:r>
              <a:rPr lang="fr-BE" dirty="0">
                <a:solidFill>
                  <a:srgbClr val="00B0F0"/>
                </a:solidFill>
              </a:rPr>
              <a:t>o</a:t>
            </a:r>
            <a:r>
              <a:rPr lang="en-BE" dirty="0">
                <a:solidFill>
                  <a:srgbClr val="00B0F0"/>
                </a:solidFill>
              </a:rPr>
              <a:t>n</a:t>
            </a:r>
            <a:r>
              <a:rPr lang="fr-BE" dirty="0">
                <a:solidFill>
                  <a:srgbClr val="00B0F0"/>
                </a:solidFill>
              </a:rPr>
              <a:t>a</a:t>
            </a:r>
            <a:r>
              <a:rPr lang="en-BE" dirty="0">
                <a:solidFill>
                  <a:srgbClr val="00B0F0"/>
                </a:solidFill>
              </a:rPr>
              <a:t>l au</a:t>
            </a:r>
            <a:r>
              <a:rPr lang="fr-BE" dirty="0">
                <a:solidFill>
                  <a:srgbClr val="00B0F0"/>
                </a:solidFill>
              </a:rPr>
              <a:t>t</a:t>
            </a:r>
            <a:r>
              <a:rPr lang="en-BE" dirty="0">
                <a:solidFill>
                  <a:srgbClr val="00B0F0"/>
                </a:solidFill>
              </a:rPr>
              <a:t>h</a:t>
            </a:r>
            <a:r>
              <a:rPr lang="fr-BE" dirty="0">
                <a:solidFill>
                  <a:srgbClr val="00B0F0"/>
                </a:solidFill>
              </a:rPr>
              <a:t>o</a:t>
            </a:r>
            <a:r>
              <a:rPr lang="en-BE" dirty="0">
                <a:solidFill>
                  <a:srgbClr val="00B0F0"/>
                </a:solidFill>
              </a:rPr>
              <a:t>r</a:t>
            </a:r>
            <a:r>
              <a:rPr lang="fr-BE" dirty="0">
                <a:solidFill>
                  <a:srgbClr val="00B0F0"/>
                </a:solidFill>
              </a:rPr>
              <a:t>i</a:t>
            </a:r>
            <a:r>
              <a:rPr lang="en-BE" dirty="0">
                <a:solidFill>
                  <a:srgbClr val="00B0F0"/>
                </a:solidFill>
              </a:rPr>
              <a:t>t</a:t>
            </a:r>
            <a:r>
              <a:rPr lang="fr-BE" dirty="0">
                <a:solidFill>
                  <a:srgbClr val="00B0F0"/>
                </a:solidFill>
              </a:rPr>
              <a:t>i</a:t>
            </a:r>
            <a:r>
              <a:rPr lang="en-BE" dirty="0">
                <a:solidFill>
                  <a:srgbClr val="00B0F0"/>
                </a:solidFill>
              </a:rPr>
              <a:t>e</a:t>
            </a:r>
            <a:r>
              <a:rPr lang="fr-BE" dirty="0">
                <a:solidFill>
                  <a:srgbClr val="00B0F0"/>
                </a:solidFill>
              </a:rPr>
              <a:t>s</a:t>
            </a:r>
            <a:endParaRPr lang="en-BE" dirty="0">
              <a:solidFill>
                <a:srgbClr val="00B0F0"/>
              </a:solidFill>
            </a:endParaRPr>
          </a:p>
          <a:p>
            <a:r>
              <a:rPr lang="en-BE" dirty="0">
                <a:solidFill>
                  <a:srgbClr val="00B0F0"/>
                </a:solidFill>
              </a:rPr>
              <a:t>2016-2017</a:t>
            </a:r>
            <a:endParaRPr lang="fr-BE" dirty="0">
              <a:solidFill>
                <a:srgbClr val="00B0F0"/>
              </a:solidFill>
            </a:endParaRPr>
          </a:p>
        </p:txBody>
      </p:sp>
    </p:spTree>
    <p:extLst>
      <p:ext uri="{BB962C8B-B14F-4D97-AF65-F5344CB8AC3E}">
        <p14:creationId xmlns:p14="http://schemas.microsoft.com/office/powerpoint/2010/main" val="2376228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2F560-1763-4F40-8A9D-A6410F974F4B}"/>
              </a:ext>
            </a:extLst>
          </p:cNvPr>
          <p:cNvSpPr>
            <a:spLocks noGrp="1"/>
          </p:cNvSpPr>
          <p:nvPr>
            <p:ph type="title"/>
          </p:nvPr>
        </p:nvSpPr>
        <p:spPr/>
        <p:txBody>
          <a:bodyPr/>
          <a:lstStyle/>
          <a:p>
            <a:r>
              <a:rPr lang="en-BE" dirty="0"/>
              <a:t>Q</a:t>
            </a:r>
            <a:r>
              <a:rPr lang="fr-BE" dirty="0"/>
              <a:t>u</a:t>
            </a:r>
            <a:r>
              <a:rPr lang="en-BE" dirty="0"/>
              <a:t>a</a:t>
            </a:r>
            <a:r>
              <a:rPr lang="fr-BE" dirty="0"/>
              <a:t>l</a:t>
            </a:r>
            <a:r>
              <a:rPr lang="en-BE" dirty="0"/>
              <a:t>i</a:t>
            </a:r>
            <a:r>
              <a:rPr lang="fr-BE" dirty="0"/>
              <a:t>f</a:t>
            </a:r>
            <a:r>
              <a:rPr lang="en-BE" dirty="0"/>
              <a:t>i</a:t>
            </a:r>
            <a:r>
              <a:rPr lang="fr-BE" dirty="0"/>
              <a:t>c</a:t>
            </a:r>
            <a:r>
              <a:rPr lang="en-BE" dirty="0"/>
              <a:t>a</a:t>
            </a:r>
            <a:r>
              <a:rPr lang="fr-BE" dirty="0"/>
              <a:t>t</a:t>
            </a:r>
            <a:r>
              <a:rPr lang="en-BE" dirty="0"/>
              <a:t>i</a:t>
            </a:r>
            <a:r>
              <a:rPr lang="fr-BE" dirty="0"/>
              <a:t>o</a:t>
            </a:r>
            <a:r>
              <a:rPr lang="en-BE" dirty="0"/>
              <a:t>n</a:t>
            </a:r>
            <a:r>
              <a:rPr lang="fr-BE" dirty="0"/>
              <a:t>s</a:t>
            </a:r>
            <a:r>
              <a:rPr lang="en-BE" dirty="0"/>
              <a:t> </a:t>
            </a:r>
            <a:r>
              <a:rPr lang="fr-BE" dirty="0"/>
              <a:t>f</a:t>
            </a:r>
            <a:r>
              <a:rPr lang="en-BE" dirty="0"/>
              <a:t>r</a:t>
            </a:r>
            <a:r>
              <a:rPr lang="fr-BE" dirty="0"/>
              <a:t>a</a:t>
            </a:r>
            <a:r>
              <a:rPr lang="en-BE" dirty="0"/>
              <a:t>m</a:t>
            </a:r>
            <a:r>
              <a:rPr lang="fr-BE" dirty="0"/>
              <a:t>e</a:t>
            </a:r>
            <a:r>
              <a:rPr lang="en-BE" dirty="0"/>
              <a:t>w</a:t>
            </a:r>
            <a:r>
              <a:rPr lang="fr-BE" dirty="0"/>
              <a:t>o</a:t>
            </a:r>
            <a:r>
              <a:rPr lang="en-BE" dirty="0"/>
              <a:t>r</a:t>
            </a:r>
            <a:r>
              <a:rPr lang="fr-BE" dirty="0"/>
              <a:t>k</a:t>
            </a:r>
            <a:r>
              <a:rPr lang="en-BE" dirty="0"/>
              <a:t>s </a:t>
            </a:r>
            <a:r>
              <a:rPr lang="fr-BE" dirty="0"/>
              <a:t>i</a:t>
            </a:r>
            <a:r>
              <a:rPr lang="en-BE" dirty="0"/>
              <a:t>n </a:t>
            </a:r>
            <a:r>
              <a:rPr lang="fr-BE" dirty="0"/>
              <a:t>t</a:t>
            </a:r>
            <a:r>
              <a:rPr lang="en-BE" dirty="0"/>
              <a:t>h</a:t>
            </a:r>
            <a:r>
              <a:rPr lang="fr-BE" dirty="0"/>
              <a:t>e</a:t>
            </a:r>
            <a:r>
              <a:rPr lang="en-BE" dirty="0"/>
              <a:t> </a:t>
            </a:r>
            <a:r>
              <a:rPr lang="fr-BE" dirty="0"/>
              <a:t>E</a:t>
            </a:r>
            <a:r>
              <a:rPr lang="en-BE" dirty="0"/>
              <a:t>u</a:t>
            </a:r>
            <a:r>
              <a:rPr lang="fr-BE" dirty="0"/>
              <a:t>r</a:t>
            </a:r>
            <a:r>
              <a:rPr lang="en-BE" dirty="0"/>
              <a:t>o</a:t>
            </a:r>
            <a:r>
              <a:rPr lang="fr-BE" dirty="0"/>
              <a:t>p</a:t>
            </a:r>
            <a:r>
              <a:rPr lang="en-BE" dirty="0"/>
              <a:t>e</a:t>
            </a:r>
            <a:r>
              <a:rPr lang="fr-BE" dirty="0"/>
              <a:t>a</a:t>
            </a:r>
            <a:r>
              <a:rPr lang="en-BE" dirty="0"/>
              <a:t>n </a:t>
            </a:r>
            <a:r>
              <a:rPr lang="fr-BE" dirty="0"/>
              <a:t>h</a:t>
            </a:r>
            <a:r>
              <a:rPr lang="en-BE" dirty="0"/>
              <a:t>i</a:t>
            </a:r>
            <a:r>
              <a:rPr lang="fr-BE" dirty="0"/>
              <a:t>g</a:t>
            </a:r>
            <a:r>
              <a:rPr lang="en-BE" dirty="0"/>
              <a:t>h</a:t>
            </a:r>
            <a:r>
              <a:rPr lang="fr-BE" dirty="0"/>
              <a:t>e</a:t>
            </a:r>
            <a:r>
              <a:rPr lang="en-BE" dirty="0"/>
              <a:t>r </a:t>
            </a:r>
            <a:r>
              <a:rPr lang="fr-BE" dirty="0"/>
              <a:t>e</a:t>
            </a:r>
            <a:r>
              <a:rPr lang="en-BE" dirty="0"/>
              <a:t>d</a:t>
            </a:r>
            <a:r>
              <a:rPr lang="fr-BE" dirty="0"/>
              <a:t>u</a:t>
            </a:r>
            <a:r>
              <a:rPr lang="en-BE" dirty="0"/>
              <a:t>c</a:t>
            </a:r>
            <a:r>
              <a:rPr lang="fr-BE" dirty="0"/>
              <a:t>a</a:t>
            </a:r>
            <a:r>
              <a:rPr lang="en-BE" dirty="0"/>
              <a:t>t</a:t>
            </a:r>
            <a:r>
              <a:rPr lang="fr-BE" dirty="0"/>
              <a:t>i</a:t>
            </a:r>
            <a:r>
              <a:rPr lang="en-BE" dirty="0"/>
              <a:t>o</a:t>
            </a:r>
            <a:r>
              <a:rPr lang="fr-BE" dirty="0"/>
              <a:t>n</a:t>
            </a:r>
            <a:r>
              <a:rPr lang="en-BE" dirty="0"/>
              <a:t> </a:t>
            </a:r>
            <a:r>
              <a:rPr lang="fr-BE" dirty="0"/>
              <a:t>c</a:t>
            </a:r>
            <a:r>
              <a:rPr lang="en-BE" dirty="0"/>
              <a:t>o</a:t>
            </a:r>
            <a:r>
              <a:rPr lang="fr-BE" dirty="0"/>
              <a:t>n</a:t>
            </a:r>
            <a:r>
              <a:rPr lang="en-BE" dirty="0"/>
              <a:t>t</a:t>
            </a:r>
            <a:r>
              <a:rPr lang="fr-BE" dirty="0"/>
              <a:t>e</a:t>
            </a:r>
            <a:r>
              <a:rPr lang="en-BE" dirty="0"/>
              <a:t>x</a:t>
            </a:r>
            <a:r>
              <a:rPr lang="fr-BE" dirty="0"/>
              <a:t>t</a:t>
            </a:r>
          </a:p>
        </p:txBody>
      </p:sp>
      <p:sp>
        <p:nvSpPr>
          <p:cNvPr id="3" name="Content Placeholder 2">
            <a:extLst>
              <a:ext uri="{FF2B5EF4-FFF2-40B4-BE49-F238E27FC236}">
                <a16:creationId xmlns:a16="http://schemas.microsoft.com/office/drawing/2014/main" id="{B9E27E94-586A-4C4F-A911-A603845CA132}"/>
              </a:ext>
            </a:extLst>
          </p:cNvPr>
          <p:cNvSpPr>
            <a:spLocks noGrp="1"/>
          </p:cNvSpPr>
          <p:nvPr>
            <p:ph sz="quarter" idx="18"/>
          </p:nvPr>
        </p:nvSpPr>
        <p:spPr/>
        <p:txBody>
          <a:bodyPr/>
          <a:lstStyle/>
          <a:p>
            <a:r>
              <a:rPr lang="en-BE" dirty="0"/>
              <a:t>One example of NQF development:</a:t>
            </a:r>
          </a:p>
          <a:p>
            <a:endParaRPr lang="en-BE" dirty="0"/>
          </a:p>
          <a:p>
            <a:r>
              <a:rPr lang="en-BE" dirty="0"/>
              <a:t>Poland</a:t>
            </a:r>
            <a:endParaRPr lang="fr-BE" dirty="0"/>
          </a:p>
        </p:txBody>
      </p:sp>
      <p:sp>
        <p:nvSpPr>
          <p:cNvPr id="4" name="Slide Number Placeholder 3">
            <a:extLst>
              <a:ext uri="{FF2B5EF4-FFF2-40B4-BE49-F238E27FC236}">
                <a16:creationId xmlns:a16="http://schemas.microsoft.com/office/drawing/2014/main" id="{21988D78-EA29-4518-BA36-386A29D7DC6B}"/>
              </a:ext>
            </a:extLst>
          </p:cNvPr>
          <p:cNvSpPr>
            <a:spLocks noGrp="1"/>
          </p:cNvSpPr>
          <p:nvPr>
            <p:ph type="sldNum" sz="quarter" idx="22"/>
          </p:nvPr>
        </p:nvSpPr>
        <p:spPr/>
        <p:txBody>
          <a:bodyPr/>
          <a:lstStyle/>
          <a:p>
            <a:fld id="{B15F1DB1-D9C2-1046-8BE7-EC5E2F9F1FD0}" type="slidenum">
              <a:rPr lang="en-US" smtClean="0"/>
              <a:pPr/>
              <a:t>5</a:t>
            </a:fld>
            <a:endParaRPr lang="en-US" dirty="0"/>
          </a:p>
        </p:txBody>
      </p:sp>
      <p:sp>
        <p:nvSpPr>
          <p:cNvPr id="5" name="Text Placeholder 4">
            <a:extLst>
              <a:ext uri="{FF2B5EF4-FFF2-40B4-BE49-F238E27FC236}">
                <a16:creationId xmlns:a16="http://schemas.microsoft.com/office/drawing/2014/main" id="{5615FB02-CC00-45E7-A463-D45FFB572DCA}"/>
              </a:ext>
            </a:extLst>
          </p:cNvPr>
          <p:cNvSpPr>
            <a:spLocks noGrp="1"/>
          </p:cNvSpPr>
          <p:nvPr>
            <p:ph type="body" sz="quarter" idx="23"/>
          </p:nvPr>
        </p:nvSpPr>
        <p:spPr>
          <a:xfrm>
            <a:off x="779687" y="5268912"/>
            <a:ext cx="2717893" cy="1223328"/>
          </a:xfrm>
        </p:spPr>
        <p:txBody>
          <a:bodyPr>
            <a:normAutofit fontScale="92500"/>
          </a:bodyPr>
          <a:lstStyle/>
          <a:p>
            <a:r>
              <a:rPr lang="en-BE" dirty="0"/>
              <a:t>S</a:t>
            </a:r>
            <a:r>
              <a:rPr lang="fr-BE" dirty="0"/>
              <a:t>o</a:t>
            </a:r>
            <a:r>
              <a:rPr lang="en-BE" dirty="0"/>
              <a:t>u</a:t>
            </a:r>
            <a:r>
              <a:rPr lang="fr-BE" dirty="0"/>
              <a:t>r</a:t>
            </a:r>
            <a:r>
              <a:rPr lang="en-BE" dirty="0"/>
              <a:t>c</a:t>
            </a:r>
            <a:r>
              <a:rPr lang="fr-BE" dirty="0"/>
              <a:t>e</a:t>
            </a:r>
            <a:r>
              <a:rPr lang="en-BE" dirty="0"/>
              <a:t>: </a:t>
            </a:r>
          </a:p>
          <a:p>
            <a:r>
              <a:rPr lang="fr-BE" dirty="0"/>
              <a:t>A</a:t>
            </a:r>
            <a:r>
              <a:rPr lang="en-BE" dirty="0"/>
              <a:t>. </a:t>
            </a:r>
            <a:r>
              <a:rPr lang="fr-BE" dirty="0"/>
              <a:t>K</a:t>
            </a:r>
            <a:r>
              <a:rPr lang="en-BE" dirty="0"/>
              <a:t>r</a:t>
            </a:r>
            <a:r>
              <a:rPr lang="fr-BE" dirty="0"/>
              <a:t>a</a:t>
            </a:r>
            <a:r>
              <a:rPr lang="en-BE" dirty="0"/>
              <a:t>s</a:t>
            </a:r>
            <a:r>
              <a:rPr lang="fr-BE" dirty="0"/>
              <a:t>n</a:t>
            </a:r>
            <a:r>
              <a:rPr lang="en-BE" dirty="0"/>
              <a:t>i</a:t>
            </a:r>
            <a:r>
              <a:rPr lang="fr-BE" dirty="0"/>
              <a:t>e</a:t>
            </a:r>
            <a:r>
              <a:rPr lang="en-BE" dirty="0"/>
              <a:t>w</a:t>
            </a:r>
            <a:r>
              <a:rPr lang="fr-BE" dirty="0"/>
              <a:t>s</a:t>
            </a:r>
            <a:r>
              <a:rPr lang="en-BE" dirty="0"/>
              <a:t>k</a:t>
            </a:r>
            <a:r>
              <a:rPr lang="fr-BE" dirty="0"/>
              <a:t>i</a:t>
            </a:r>
            <a:r>
              <a:rPr lang="en-BE" dirty="0"/>
              <a:t> </a:t>
            </a:r>
            <a:r>
              <a:rPr lang="fr-BE" dirty="0"/>
              <a:t>f</a:t>
            </a:r>
            <a:r>
              <a:rPr lang="en-BE" dirty="0"/>
              <a:t>o</a:t>
            </a:r>
            <a:r>
              <a:rPr lang="fr-BE" dirty="0"/>
              <a:t>r</a:t>
            </a:r>
            <a:r>
              <a:rPr lang="en-BE" dirty="0"/>
              <a:t> </a:t>
            </a:r>
            <a:r>
              <a:rPr lang="fr-BE" dirty="0"/>
              <a:t>t</a:t>
            </a:r>
            <a:r>
              <a:rPr lang="en-BE" dirty="0"/>
              <a:t>h</a:t>
            </a:r>
            <a:r>
              <a:rPr lang="fr-BE" dirty="0"/>
              <a:t>e</a:t>
            </a:r>
            <a:r>
              <a:rPr lang="en-BE" dirty="0"/>
              <a:t> </a:t>
            </a:r>
            <a:r>
              <a:rPr lang="fr-BE" dirty="0"/>
              <a:t>t</a:t>
            </a:r>
            <a:r>
              <a:rPr lang="en-BE" dirty="0"/>
              <a:t>h</a:t>
            </a:r>
            <a:r>
              <a:rPr lang="fr-BE" dirty="0"/>
              <a:t>e</a:t>
            </a:r>
            <a:r>
              <a:rPr lang="en-BE" dirty="0"/>
              <a:t> </a:t>
            </a:r>
            <a:r>
              <a:rPr lang="fr-BE" dirty="0"/>
              <a:t>P</a:t>
            </a:r>
            <a:r>
              <a:rPr lang="en-BE" dirty="0"/>
              <a:t>o</a:t>
            </a:r>
            <a:r>
              <a:rPr lang="fr-BE" dirty="0"/>
              <a:t>l</a:t>
            </a:r>
            <a:r>
              <a:rPr lang="en-BE" dirty="0"/>
              <a:t>i</a:t>
            </a:r>
            <a:r>
              <a:rPr lang="fr-BE" dirty="0"/>
              <a:t>s</a:t>
            </a:r>
            <a:r>
              <a:rPr lang="en-BE" dirty="0"/>
              <a:t>h </a:t>
            </a:r>
            <a:r>
              <a:rPr lang="fr-BE" dirty="0"/>
              <a:t>R</a:t>
            </a:r>
            <a:r>
              <a:rPr lang="en-BE" dirty="0"/>
              <a:t>e</a:t>
            </a:r>
            <a:r>
              <a:rPr lang="fr-BE" dirty="0"/>
              <a:t>c</a:t>
            </a:r>
            <a:r>
              <a:rPr lang="en-BE" dirty="0"/>
              <a:t>t</a:t>
            </a:r>
            <a:r>
              <a:rPr lang="fr-BE" dirty="0"/>
              <a:t>o</a:t>
            </a:r>
            <a:r>
              <a:rPr lang="en-BE" dirty="0"/>
              <a:t>r</a:t>
            </a:r>
            <a:r>
              <a:rPr lang="fr-BE" dirty="0"/>
              <a:t>s</a:t>
            </a:r>
            <a:r>
              <a:rPr lang="en-BE" dirty="0"/>
              <a:t>’ Conference (CRASP), presentation at the EQ</a:t>
            </a:r>
            <a:r>
              <a:rPr lang="fr-BE" dirty="0"/>
              <a:t>F</a:t>
            </a:r>
            <a:r>
              <a:rPr lang="en-BE" dirty="0"/>
              <a:t> 10th anniversary conference, </a:t>
            </a:r>
            <a:r>
              <a:rPr lang="fr-BE" dirty="0"/>
              <a:t>M</a:t>
            </a:r>
            <a:r>
              <a:rPr lang="en-BE" dirty="0"/>
              <a:t>a</a:t>
            </a:r>
            <a:r>
              <a:rPr lang="fr-BE" dirty="0"/>
              <a:t>r</a:t>
            </a:r>
            <a:r>
              <a:rPr lang="en-BE" dirty="0"/>
              <a:t>c</a:t>
            </a:r>
            <a:r>
              <a:rPr lang="fr-BE" dirty="0"/>
              <a:t>h</a:t>
            </a:r>
            <a:r>
              <a:rPr lang="en-BE" dirty="0"/>
              <a:t> 2018</a:t>
            </a:r>
            <a:endParaRPr lang="fr-BE" dirty="0"/>
          </a:p>
        </p:txBody>
      </p:sp>
      <p:sp>
        <p:nvSpPr>
          <p:cNvPr id="6" name="Content Placeholder 5">
            <a:extLst>
              <a:ext uri="{FF2B5EF4-FFF2-40B4-BE49-F238E27FC236}">
                <a16:creationId xmlns:a16="http://schemas.microsoft.com/office/drawing/2014/main" id="{F9D248FD-FA65-4866-B6E9-0062B6CEC706}"/>
              </a:ext>
            </a:extLst>
          </p:cNvPr>
          <p:cNvSpPr>
            <a:spLocks noGrp="1"/>
          </p:cNvSpPr>
          <p:nvPr>
            <p:ph sz="quarter" idx="24"/>
          </p:nvPr>
        </p:nvSpPr>
        <p:spPr>
          <a:xfrm>
            <a:off x="3746498" y="1120140"/>
            <a:ext cx="8037831" cy="5109209"/>
          </a:xfrm>
        </p:spPr>
        <p:txBody>
          <a:bodyPr>
            <a:normAutofit fontScale="85000" lnSpcReduction="20000"/>
          </a:bodyPr>
          <a:lstStyle/>
          <a:p>
            <a:pPr>
              <a:spcBef>
                <a:spcPct val="50000"/>
              </a:spcBef>
              <a:buSzPct val="80000"/>
            </a:pPr>
            <a:r>
              <a:rPr lang="en-GB" altLang="pl-PL" sz="2400" b="0" i="1" dirty="0">
                <a:solidFill>
                  <a:srgbClr val="002060"/>
                </a:solidFill>
                <a:latin typeface="+mn-lt"/>
              </a:rPr>
              <a:t>Law on Higher Education</a:t>
            </a:r>
            <a:r>
              <a:rPr lang="en-GB" altLang="pl-PL" sz="2400" b="0" dirty="0">
                <a:solidFill>
                  <a:srgbClr val="002060"/>
                </a:solidFill>
                <a:latin typeface="+mn-lt"/>
              </a:rPr>
              <a:t> (2011)</a:t>
            </a:r>
            <a:r>
              <a:rPr lang="en-BE" altLang="pl-PL" sz="2400" b="0" dirty="0">
                <a:solidFill>
                  <a:srgbClr val="002060"/>
                </a:solidFill>
                <a:latin typeface="+mn-lt"/>
              </a:rPr>
              <a:t>:</a:t>
            </a:r>
            <a:endParaRPr lang="en-GB" altLang="pl-PL" sz="2400" b="0" dirty="0">
              <a:solidFill>
                <a:srgbClr val="002060"/>
              </a:solidFill>
              <a:latin typeface="+mn-lt"/>
            </a:endParaRPr>
          </a:p>
          <a:p>
            <a:pPr marL="342900" indent="-342900">
              <a:spcBef>
                <a:spcPct val="50000"/>
              </a:spcBef>
              <a:buSzPct val="80000"/>
              <a:buFont typeface="Wingdings" panose="05000000000000000000" pitchFamily="2" charset="2"/>
              <a:buChar char="§"/>
            </a:pPr>
            <a:r>
              <a:rPr lang="en-BE" altLang="pl-PL" sz="2400" b="0" dirty="0">
                <a:solidFill>
                  <a:srgbClr val="002060"/>
                </a:solidFill>
                <a:latin typeface="+mn-lt"/>
              </a:rPr>
              <a:t>S</a:t>
            </a:r>
            <a:r>
              <a:rPr lang="en-GB" altLang="pl-PL" sz="2400" b="0" dirty="0" err="1">
                <a:solidFill>
                  <a:srgbClr val="002060"/>
                </a:solidFill>
                <a:latin typeface="+mn-lt"/>
              </a:rPr>
              <a:t>hift</a:t>
            </a:r>
            <a:r>
              <a:rPr lang="en-GB" altLang="pl-PL" sz="2400" b="0" dirty="0">
                <a:solidFill>
                  <a:srgbClr val="002060"/>
                </a:solidFill>
                <a:latin typeface="+mn-lt"/>
              </a:rPr>
              <a:t> to </a:t>
            </a:r>
            <a:r>
              <a:rPr lang="en-BE" altLang="pl-PL" sz="2400" b="0" dirty="0" err="1">
                <a:solidFill>
                  <a:srgbClr val="002060"/>
                </a:solidFill>
                <a:latin typeface="+mn-lt"/>
              </a:rPr>
              <a:t>LOs</a:t>
            </a:r>
            <a:r>
              <a:rPr lang="en-BE" altLang="pl-PL" sz="2400" b="0" dirty="0">
                <a:solidFill>
                  <a:srgbClr val="002060"/>
                </a:solidFill>
                <a:latin typeface="+mn-lt"/>
              </a:rPr>
              <a:t> </a:t>
            </a:r>
            <a:r>
              <a:rPr lang="en-GB" altLang="pl-PL" sz="2400" b="0" dirty="0">
                <a:solidFill>
                  <a:srgbClr val="002060"/>
                </a:solidFill>
                <a:latin typeface="+mn-lt"/>
              </a:rPr>
              <a:t>as a means to describe study programmes and resulting qualifications</a:t>
            </a:r>
          </a:p>
          <a:p>
            <a:pPr marL="342900" indent="-342900">
              <a:spcBef>
                <a:spcPct val="50000"/>
              </a:spcBef>
              <a:buSzPct val="80000"/>
              <a:buFont typeface="Wingdings" panose="05000000000000000000" pitchFamily="2" charset="2"/>
              <a:buChar char="§"/>
            </a:pPr>
            <a:r>
              <a:rPr lang="en-BE" altLang="pl-PL" sz="2400" b="0" dirty="0">
                <a:solidFill>
                  <a:srgbClr val="002060"/>
                </a:solidFill>
                <a:latin typeface="+mn-lt"/>
              </a:rPr>
              <a:t>F</a:t>
            </a:r>
            <a:r>
              <a:rPr lang="en-GB" altLang="pl-PL" sz="2400" b="0" dirty="0" err="1">
                <a:solidFill>
                  <a:srgbClr val="002060"/>
                </a:solidFill>
                <a:latin typeface="+mn-lt"/>
              </a:rPr>
              <a:t>ormal</a:t>
            </a:r>
            <a:r>
              <a:rPr lang="en-GB" altLang="pl-PL" sz="2400" b="0" dirty="0">
                <a:solidFill>
                  <a:srgbClr val="002060"/>
                </a:solidFill>
                <a:latin typeface="+mn-lt"/>
              </a:rPr>
              <a:t> introduction of the National Qualifications Framework for Higher Education (NQF</a:t>
            </a:r>
            <a:r>
              <a:rPr lang="pl-PL" altLang="pl-PL" sz="2400" b="0" dirty="0">
                <a:solidFill>
                  <a:srgbClr val="002060"/>
                </a:solidFill>
                <a:latin typeface="+mn-lt"/>
              </a:rPr>
              <a:t> for </a:t>
            </a:r>
            <a:r>
              <a:rPr lang="en-GB" altLang="pl-PL" sz="2400" b="0" dirty="0">
                <a:solidFill>
                  <a:srgbClr val="002060"/>
                </a:solidFill>
                <a:latin typeface="+mn-lt"/>
              </a:rPr>
              <a:t>HE)</a:t>
            </a:r>
            <a:endParaRPr lang="en-BE" altLang="pl-PL" sz="2400" b="0" dirty="0">
              <a:solidFill>
                <a:srgbClr val="002060"/>
              </a:solidFill>
              <a:latin typeface="+mn-lt"/>
            </a:endParaRPr>
          </a:p>
          <a:p>
            <a:pPr marL="342900" indent="-342900">
              <a:spcBef>
                <a:spcPct val="50000"/>
              </a:spcBef>
              <a:buSzPct val="80000"/>
              <a:buFont typeface="Wingdings" panose="05000000000000000000" pitchFamily="2" charset="2"/>
              <a:buChar char="§"/>
            </a:pPr>
            <a:r>
              <a:rPr lang="en-BE" altLang="pl-PL" sz="2400" b="0" dirty="0">
                <a:solidFill>
                  <a:srgbClr val="002060"/>
                </a:solidFill>
                <a:latin typeface="+mn-lt"/>
              </a:rPr>
              <a:t>A</a:t>
            </a:r>
            <a:r>
              <a:rPr lang="en-GB" altLang="pl-PL" sz="2400" b="0" dirty="0" err="1">
                <a:solidFill>
                  <a:srgbClr val="002060"/>
                </a:solidFill>
                <a:latin typeface="+mn-lt"/>
              </a:rPr>
              <a:t>ll</a:t>
            </a:r>
            <a:r>
              <a:rPr lang="en-GB" altLang="pl-PL" sz="2400" b="0" dirty="0">
                <a:solidFill>
                  <a:srgbClr val="002060"/>
                </a:solidFill>
                <a:latin typeface="+mn-lt"/>
              </a:rPr>
              <a:t> study programmes offered in academic year 2012/2013 and later required to comply with the NQF for HE</a:t>
            </a:r>
            <a:endParaRPr lang="en-BE" altLang="pl-PL" sz="2400" b="0" dirty="0">
              <a:solidFill>
                <a:srgbClr val="002060"/>
              </a:solidFill>
              <a:latin typeface="+mn-lt"/>
            </a:endParaRPr>
          </a:p>
          <a:p>
            <a:pPr>
              <a:spcBef>
                <a:spcPct val="50000"/>
              </a:spcBef>
              <a:buSzPct val="80000"/>
              <a:buFont typeface="Wingdings" pitchFamily="2" charset="2"/>
              <a:buChar char="q"/>
            </a:pPr>
            <a:endParaRPr lang="en-GB" altLang="pl-PL" sz="2400" b="0" dirty="0">
              <a:solidFill>
                <a:srgbClr val="002060"/>
              </a:solidFill>
              <a:latin typeface="+mn-lt"/>
            </a:endParaRPr>
          </a:p>
          <a:p>
            <a:pPr>
              <a:spcBef>
                <a:spcPct val="0"/>
              </a:spcBef>
              <a:buSzPct val="80000"/>
            </a:pPr>
            <a:r>
              <a:rPr lang="en-GB" altLang="pl-PL" sz="2400" b="0" dirty="0">
                <a:solidFill>
                  <a:srgbClr val="002060"/>
                </a:solidFill>
                <a:latin typeface="+mn-lt"/>
              </a:rPr>
              <a:t>Development and implementation:</a:t>
            </a:r>
            <a:r>
              <a:rPr lang="en-BE" altLang="pl-PL" sz="2400" b="0" dirty="0">
                <a:solidFill>
                  <a:srgbClr val="002060"/>
                </a:solidFill>
                <a:latin typeface="+mn-lt"/>
              </a:rPr>
              <a:t> </a:t>
            </a:r>
            <a:r>
              <a:rPr lang="en-GB" altLang="pl-PL" sz="2400" b="0" dirty="0">
                <a:solidFill>
                  <a:srgbClr val="002060"/>
                </a:solidFill>
                <a:latin typeface="+mn-lt"/>
              </a:rPr>
              <a:t>process controlled and owned</a:t>
            </a:r>
            <a:r>
              <a:rPr lang="en-BE" altLang="pl-PL" sz="2400" b="0" dirty="0">
                <a:solidFill>
                  <a:srgbClr val="002060"/>
                </a:solidFill>
                <a:latin typeface="+mn-lt"/>
              </a:rPr>
              <a:t> </a:t>
            </a:r>
            <a:r>
              <a:rPr lang="en-GB" altLang="pl-PL" sz="2400" b="0" dirty="0">
                <a:solidFill>
                  <a:srgbClr val="002060"/>
                </a:solidFill>
                <a:latin typeface="+mn-lt"/>
              </a:rPr>
              <a:t>to a large extent by academic community</a:t>
            </a:r>
          </a:p>
          <a:p>
            <a:pPr>
              <a:spcBef>
                <a:spcPct val="0"/>
              </a:spcBef>
              <a:buSzPct val="80000"/>
            </a:pPr>
            <a:endParaRPr lang="en-GB" altLang="pl-PL" sz="2400" b="0" dirty="0">
              <a:solidFill>
                <a:srgbClr val="002060"/>
              </a:solidFill>
              <a:latin typeface="+mn-lt"/>
            </a:endParaRPr>
          </a:p>
          <a:p>
            <a:pPr marL="342900" indent="-342900">
              <a:spcBef>
                <a:spcPct val="0"/>
              </a:spcBef>
              <a:buSzPct val="80000"/>
              <a:buFont typeface="Wingdings" panose="05000000000000000000" pitchFamily="2" charset="2"/>
              <a:buChar char="§"/>
            </a:pPr>
            <a:r>
              <a:rPr lang="en-GB" altLang="pl-PL" sz="2400" b="0" dirty="0">
                <a:solidFill>
                  <a:srgbClr val="002060"/>
                </a:solidFill>
                <a:latin typeface="+mn-lt"/>
              </a:rPr>
              <a:t>16 000 participants at conferences, seminars, workshops, panel discussions, public debates etc., </a:t>
            </a:r>
          </a:p>
          <a:p>
            <a:pPr marL="342900" indent="-342900">
              <a:spcBef>
                <a:spcPts val="1200"/>
              </a:spcBef>
              <a:buSzPct val="80000"/>
              <a:buFont typeface="Wingdings" panose="05000000000000000000" pitchFamily="2" charset="2"/>
              <a:buChar char="§"/>
            </a:pPr>
            <a:r>
              <a:rPr lang="en-BE" altLang="pl-PL" sz="2400" b="0" dirty="0">
                <a:solidFill>
                  <a:srgbClr val="002060"/>
                </a:solidFill>
                <a:latin typeface="+mn-lt"/>
              </a:rPr>
              <a:t>L</a:t>
            </a:r>
            <a:r>
              <a:rPr lang="en-GB" altLang="pl-PL" sz="2400" b="0" dirty="0" err="1">
                <a:solidFill>
                  <a:srgbClr val="002060"/>
                </a:solidFill>
                <a:latin typeface="+mn-lt"/>
              </a:rPr>
              <a:t>eading</a:t>
            </a:r>
            <a:r>
              <a:rPr lang="en-GB" altLang="pl-PL" sz="2400" b="0" dirty="0">
                <a:solidFill>
                  <a:srgbClr val="002060"/>
                </a:solidFill>
                <a:latin typeface="+mn-lt"/>
              </a:rPr>
              <a:t> role of members of the national team of Bologna experts as instructors, moderators and trainers at these events</a:t>
            </a:r>
            <a:endParaRPr lang="pl-PL" altLang="pl-PL" sz="2400" b="0" dirty="0">
              <a:solidFill>
                <a:srgbClr val="002060"/>
              </a:solidFill>
              <a:latin typeface="+mn-lt"/>
            </a:endParaRPr>
          </a:p>
          <a:p>
            <a:pPr marL="342900" indent="-342900">
              <a:spcBef>
                <a:spcPts val="1200"/>
              </a:spcBef>
              <a:buSzPct val="80000"/>
              <a:buFont typeface="Wingdings" panose="05000000000000000000" pitchFamily="2" charset="2"/>
              <a:buChar char="§"/>
            </a:pPr>
            <a:r>
              <a:rPr lang="en-BE" altLang="pl-PL" sz="2400" b="0" dirty="0">
                <a:solidFill>
                  <a:srgbClr val="002060"/>
                </a:solidFill>
                <a:latin typeface="+mn-lt"/>
              </a:rPr>
              <a:t>E</a:t>
            </a:r>
            <a:r>
              <a:rPr lang="en-GB" altLang="pl-PL" sz="2400" b="0" dirty="0" err="1">
                <a:solidFill>
                  <a:srgbClr val="002060"/>
                </a:solidFill>
                <a:latin typeface="+mn-lt"/>
              </a:rPr>
              <a:t>xternal</a:t>
            </a:r>
            <a:r>
              <a:rPr lang="en-GB" altLang="pl-PL" sz="2400" b="0" dirty="0">
                <a:solidFill>
                  <a:srgbClr val="002060"/>
                </a:solidFill>
                <a:latin typeface="+mn-lt"/>
              </a:rPr>
              <a:t> </a:t>
            </a:r>
            <a:r>
              <a:rPr lang="en-GB" altLang="pl-PL" sz="2400" b="0" dirty="0" err="1">
                <a:solidFill>
                  <a:srgbClr val="002060"/>
                </a:solidFill>
                <a:latin typeface="+mn-lt"/>
              </a:rPr>
              <a:t>stakehol</a:t>
            </a:r>
            <a:r>
              <a:rPr lang="pl-PL" altLang="pl-PL" sz="2400" b="0" dirty="0">
                <a:solidFill>
                  <a:srgbClr val="002060"/>
                </a:solidFill>
                <a:latin typeface="+mn-lt"/>
              </a:rPr>
              <a:t>d</a:t>
            </a:r>
            <a:r>
              <a:rPr lang="en-GB" altLang="pl-PL" sz="2400" b="0" dirty="0" err="1">
                <a:solidFill>
                  <a:srgbClr val="002060"/>
                </a:solidFill>
                <a:latin typeface="+mn-lt"/>
              </a:rPr>
              <a:t>ers</a:t>
            </a:r>
            <a:r>
              <a:rPr lang="en-GB" altLang="pl-PL" sz="2400" b="0" dirty="0">
                <a:solidFill>
                  <a:srgbClr val="002060"/>
                </a:solidFill>
                <a:latin typeface="+mn-lt"/>
              </a:rPr>
              <a:t>, incl. employers, involved in defining LOs and developing curricula</a:t>
            </a:r>
            <a:endParaRPr lang="en-BE" altLang="pl-PL" sz="2400" b="0" dirty="0">
              <a:solidFill>
                <a:srgbClr val="002060"/>
              </a:solidFill>
              <a:latin typeface="+mn-lt"/>
            </a:endParaRPr>
          </a:p>
          <a:p>
            <a:pPr marL="342900" indent="-342900">
              <a:spcBef>
                <a:spcPts val="1200"/>
              </a:spcBef>
              <a:buSzPct val="80000"/>
              <a:buFont typeface="Wingdings" panose="05000000000000000000" pitchFamily="2" charset="2"/>
              <a:buChar char="§"/>
            </a:pPr>
            <a:r>
              <a:rPr lang="en-BE" altLang="pl-PL" sz="2400" b="0" dirty="0">
                <a:solidFill>
                  <a:srgbClr val="002060"/>
                </a:solidFill>
                <a:latin typeface="+mn-lt"/>
              </a:rPr>
              <a:t>10-year process</a:t>
            </a:r>
            <a:endParaRPr lang="en-GB" altLang="pl-PL" sz="2400" b="0" dirty="0">
              <a:solidFill>
                <a:srgbClr val="002060"/>
              </a:solidFill>
              <a:latin typeface="+mn-lt"/>
            </a:endParaRPr>
          </a:p>
          <a:p>
            <a:pPr>
              <a:spcBef>
                <a:spcPct val="50000"/>
              </a:spcBef>
              <a:buSzPct val="80000"/>
            </a:pPr>
            <a:endParaRPr lang="en-BE" altLang="pl-PL" dirty="0">
              <a:solidFill>
                <a:srgbClr val="002060"/>
              </a:solidFill>
              <a:latin typeface="Arial" charset="0"/>
            </a:endParaRPr>
          </a:p>
          <a:p>
            <a:pPr>
              <a:spcBef>
                <a:spcPct val="50000"/>
              </a:spcBef>
              <a:buSzPct val="80000"/>
            </a:pPr>
            <a:endParaRPr lang="en-GB" altLang="pl-PL" dirty="0">
              <a:solidFill>
                <a:srgbClr val="002060"/>
              </a:solidFill>
              <a:latin typeface="Arial" charset="0"/>
            </a:endParaRPr>
          </a:p>
          <a:p>
            <a:endParaRPr lang="fr-BE" dirty="0"/>
          </a:p>
        </p:txBody>
      </p:sp>
    </p:spTree>
    <p:extLst>
      <p:ext uri="{BB962C8B-B14F-4D97-AF65-F5344CB8AC3E}">
        <p14:creationId xmlns:p14="http://schemas.microsoft.com/office/powerpoint/2010/main" val="2554000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8A77B-D5D1-4BFE-A06F-04EAA50497F1}"/>
              </a:ext>
            </a:extLst>
          </p:cNvPr>
          <p:cNvSpPr>
            <a:spLocks noGrp="1"/>
          </p:cNvSpPr>
          <p:nvPr>
            <p:ph type="title"/>
          </p:nvPr>
        </p:nvSpPr>
        <p:spPr/>
        <p:txBody>
          <a:bodyPr/>
          <a:lstStyle/>
          <a:p>
            <a:r>
              <a:rPr lang="en-BE" dirty="0"/>
              <a:t>Q</a:t>
            </a:r>
            <a:r>
              <a:rPr lang="fr-BE" dirty="0"/>
              <a:t>u</a:t>
            </a:r>
            <a:r>
              <a:rPr lang="en-BE" dirty="0"/>
              <a:t>a</a:t>
            </a:r>
            <a:r>
              <a:rPr lang="fr-BE" dirty="0"/>
              <a:t>l</a:t>
            </a:r>
            <a:r>
              <a:rPr lang="en-BE" dirty="0"/>
              <a:t>i</a:t>
            </a:r>
            <a:r>
              <a:rPr lang="fr-BE" dirty="0"/>
              <a:t>f</a:t>
            </a:r>
            <a:r>
              <a:rPr lang="en-BE" dirty="0"/>
              <a:t>i</a:t>
            </a:r>
            <a:r>
              <a:rPr lang="fr-BE" dirty="0"/>
              <a:t>c</a:t>
            </a:r>
            <a:r>
              <a:rPr lang="en-BE" dirty="0"/>
              <a:t>a</a:t>
            </a:r>
            <a:r>
              <a:rPr lang="fr-BE" dirty="0"/>
              <a:t>t</a:t>
            </a:r>
            <a:r>
              <a:rPr lang="en-BE" dirty="0"/>
              <a:t>i</a:t>
            </a:r>
            <a:r>
              <a:rPr lang="fr-BE" dirty="0"/>
              <a:t>o</a:t>
            </a:r>
            <a:r>
              <a:rPr lang="en-BE" dirty="0"/>
              <a:t>n</a:t>
            </a:r>
            <a:r>
              <a:rPr lang="fr-BE" dirty="0"/>
              <a:t>s</a:t>
            </a:r>
            <a:r>
              <a:rPr lang="en-BE" dirty="0"/>
              <a:t> </a:t>
            </a:r>
            <a:r>
              <a:rPr lang="fr-BE" dirty="0"/>
              <a:t>f</a:t>
            </a:r>
            <a:r>
              <a:rPr lang="en-BE" dirty="0"/>
              <a:t>r</a:t>
            </a:r>
            <a:r>
              <a:rPr lang="fr-BE" dirty="0"/>
              <a:t>a</a:t>
            </a:r>
            <a:r>
              <a:rPr lang="en-BE" dirty="0"/>
              <a:t>m</a:t>
            </a:r>
            <a:r>
              <a:rPr lang="fr-BE" dirty="0"/>
              <a:t>e</a:t>
            </a:r>
            <a:r>
              <a:rPr lang="en-BE" dirty="0"/>
              <a:t>w</a:t>
            </a:r>
            <a:r>
              <a:rPr lang="fr-BE" dirty="0"/>
              <a:t>o</a:t>
            </a:r>
            <a:r>
              <a:rPr lang="en-BE" dirty="0"/>
              <a:t>r</a:t>
            </a:r>
            <a:r>
              <a:rPr lang="fr-BE" dirty="0"/>
              <a:t>k</a:t>
            </a:r>
            <a:r>
              <a:rPr lang="en-BE" dirty="0"/>
              <a:t>s </a:t>
            </a:r>
            <a:r>
              <a:rPr lang="fr-BE" dirty="0"/>
              <a:t>i</a:t>
            </a:r>
            <a:r>
              <a:rPr lang="en-BE" dirty="0"/>
              <a:t>n </a:t>
            </a:r>
            <a:r>
              <a:rPr lang="fr-BE" dirty="0"/>
              <a:t>t</a:t>
            </a:r>
            <a:r>
              <a:rPr lang="en-BE" dirty="0"/>
              <a:t>h</a:t>
            </a:r>
            <a:r>
              <a:rPr lang="fr-BE" dirty="0"/>
              <a:t>e</a:t>
            </a:r>
            <a:r>
              <a:rPr lang="en-BE" dirty="0"/>
              <a:t> </a:t>
            </a:r>
            <a:r>
              <a:rPr lang="fr-BE" dirty="0"/>
              <a:t>E</a:t>
            </a:r>
            <a:r>
              <a:rPr lang="en-BE" dirty="0"/>
              <a:t>u</a:t>
            </a:r>
            <a:r>
              <a:rPr lang="fr-BE" dirty="0"/>
              <a:t>r</a:t>
            </a:r>
            <a:r>
              <a:rPr lang="en-BE" dirty="0"/>
              <a:t>o</a:t>
            </a:r>
            <a:r>
              <a:rPr lang="fr-BE" dirty="0"/>
              <a:t>p</a:t>
            </a:r>
            <a:r>
              <a:rPr lang="en-BE" dirty="0"/>
              <a:t>e</a:t>
            </a:r>
            <a:r>
              <a:rPr lang="fr-BE" dirty="0"/>
              <a:t>a</a:t>
            </a:r>
            <a:r>
              <a:rPr lang="en-BE" dirty="0"/>
              <a:t>n </a:t>
            </a:r>
            <a:r>
              <a:rPr lang="fr-BE" dirty="0"/>
              <a:t>h</a:t>
            </a:r>
            <a:r>
              <a:rPr lang="en-BE" dirty="0"/>
              <a:t>i</a:t>
            </a:r>
            <a:r>
              <a:rPr lang="fr-BE" dirty="0"/>
              <a:t>g</a:t>
            </a:r>
            <a:r>
              <a:rPr lang="en-BE" dirty="0"/>
              <a:t>h</a:t>
            </a:r>
            <a:r>
              <a:rPr lang="fr-BE" dirty="0"/>
              <a:t>e</a:t>
            </a:r>
            <a:r>
              <a:rPr lang="en-BE" dirty="0"/>
              <a:t>r </a:t>
            </a:r>
            <a:r>
              <a:rPr lang="fr-BE" dirty="0"/>
              <a:t>e</a:t>
            </a:r>
            <a:r>
              <a:rPr lang="en-BE" dirty="0"/>
              <a:t>d</a:t>
            </a:r>
            <a:r>
              <a:rPr lang="fr-BE" dirty="0"/>
              <a:t>u</a:t>
            </a:r>
            <a:r>
              <a:rPr lang="en-BE" dirty="0"/>
              <a:t>c</a:t>
            </a:r>
            <a:r>
              <a:rPr lang="fr-BE" dirty="0"/>
              <a:t>a</a:t>
            </a:r>
            <a:r>
              <a:rPr lang="en-BE" dirty="0"/>
              <a:t>t</a:t>
            </a:r>
            <a:r>
              <a:rPr lang="fr-BE" dirty="0"/>
              <a:t>i</a:t>
            </a:r>
            <a:r>
              <a:rPr lang="en-BE" dirty="0"/>
              <a:t>o</a:t>
            </a:r>
            <a:r>
              <a:rPr lang="fr-BE" dirty="0"/>
              <a:t>n</a:t>
            </a:r>
            <a:r>
              <a:rPr lang="en-BE" dirty="0"/>
              <a:t> </a:t>
            </a:r>
            <a:r>
              <a:rPr lang="fr-BE" dirty="0"/>
              <a:t>c</a:t>
            </a:r>
            <a:r>
              <a:rPr lang="en-BE" dirty="0"/>
              <a:t>o</a:t>
            </a:r>
            <a:r>
              <a:rPr lang="fr-BE" dirty="0"/>
              <a:t>n</a:t>
            </a:r>
            <a:r>
              <a:rPr lang="en-BE" dirty="0"/>
              <a:t>t</a:t>
            </a:r>
            <a:r>
              <a:rPr lang="fr-BE" dirty="0"/>
              <a:t>e</a:t>
            </a:r>
            <a:r>
              <a:rPr lang="en-BE" dirty="0"/>
              <a:t>x</a:t>
            </a:r>
            <a:r>
              <a:rPr lang="fr-BE" dirty="0"/>
              <a:t>t</a:t>
            </a:r>
          </a:p>
        </p:txBody>
      </p:sp>
      <p:sp>
        <p:nvSpPr>
          <p:cNvPr id="3" name="Content Placeholder 2">
            <a:extLst>
              <a:ext uri="{FF2B5EF4-FFF2-40B4-BE49-F238E27FC236}">
                <a16:creationId xmlns:a16="http://schemas.microsoft.com/office/drawing/2014/main" id="{03270377-C796-4E29-ABEC-73D93FCEE170}"/>
              </a:ext>
            </a:extLst>
          </p:cNvPr>
          <p:cNvSpPr>
            <a:spLocks noGrp="1"/>
          </p:cNvSpPr>
          <p:nvPr>
            <p:ph sz="quarter" idx="18"/>
          </p:nvPr>
        </p:nvSpPr>
        <p:spPr/>
        <p:txBody>
          <a:bodyPr/>
          <a:lstStyle/>
          <a:p>
            <a:r>
              <a:rPr lang="en-BE" dirty="0"/>
              <a:t>One example of NQF development:</a:t>
            </a:r>
          </a:p>
          <a:p>
            <a:endParaRPr lang="en-BE" dirty="0"/>
          </a:p>
          <a:p>
            <a:r>
              <a:rPr lang="en-BE" dirty="0"/>
              <a:t>Poland</a:t>
            </a:r>
            <a:endParaRPr lang="fr-BE" dirty="0"/>
          </a:p>
          <a:p>
            <a:endParaRPr lang="fr-BE" dirty="0"/>
          </a:p>
        </p:txBody>
      </p:sp>
      <p:sp>
        <p:nvSpPr>
          <p:cNvPr id="4" name="Slide Number Placeholder 3">
            <a:extLst>
              <a:ext uri="{FF2B5EF4-FFF2-40B4-BE49-F238E27FC236}">
                <a16:creationId xmlns:a16="http://schemas.microsoft.com/office/drawing/2014/main" id="{BE9E02C7-80A1-4BAE-831A-4EB0AC7B5945}"/>
              </a:ext>
            </a:extLst>
          </p:cNvPr>
          <p:cNvSpPr>
            <a:spLocks noGrp="1"/>
          </p:cNvSpPr>
          <p:nvPr>
            <p:ph type="sldNum" sz="quarter" idx="22"/>
          </p:nvPr>
        </p:nvSpPr>
        <p:spPr/>
        <p:txBody>
          <a:bodyPr/>
          <a:lstStyle/>
          <a:p>
            <a:fld id="{B15F1DB1-D9C2-1046-8BE7-EC5E2F9F1FD0}" type="slidenum">
              <a:rPr lang="en-US" smtClean="0"/>
              <a:pPr/>
              <a:t>6</a:t>
            </a:fld>
            <a:endParaRPr lang="en-US" dirty="0"/>
          </a:p>
        </p:txBody>
      </p:sp>
      <p:sp>
        <p:nvSpPr>
          <p:cNvPr id="6" name="Content Placeholder 5">
            <a:extLst>
              <a:ext uri="{FF2B5EF4-FFF2-40B4-BE49-F238E27FC236}">
                <a16:creationId xmlns:a16="http://schemas.microsoft.com/office/drawing/2014/main" id="{3DF4D3F3-0C2B-4F65-AA92-210B65339A8D}"/>
              </a:ext>
            </a:extLst>
          </p:cNvPr>
          <p:cNvSpPr>
            <a:spLocks noGrp="1"/>
          </p:cNvSpPr>
          <p:nvPr>
            <p:ph sz="quarter" idx="24"/>
          </p:nvPr>
        </p:nvSpPr>
        <p:spPr>
          <a:xfrm>
            <a:off x="4023360" y="1120141"/>
            <a:ext cx="7863840" cy="5269230"/>
          </a:xfrm>
        </p:spPr>
        <p:txBody>
          <a:bodyPr>
            <a:normAutofit fontScale="92500" lnSpcReduction="20000"/>
          </a:bodyPr>
          <a:lstStyle/>
          <a:p>
            <a:r>
              <a:rPr lang="en-BE" sz="2000" dirty="0">
                <a:solidFill>
                  <a:srgbClr val="002060"/>
                </a:solidFill>
                <a:latin typeface="+mn-lt"/>
              </a:rPr>
              <a:t>B</a:t>
            </a:r>
            <a:r>
              <a:rPr lang="fr-BE" sz="2000" dirty="0">
                <a:solidFill>
                  <a:srgbClr val="002060"/>
                </a:solidFill>
                <a:latin typeface="+mn-lt"/>
              </a:rPr>
              <a:t>e</a:t>
            </a:r>
            <a:r>
              <a:rPr lang="en-BE" sz="2000" dirty="0">
                <a:solidFill>
                  <a:srgbClr val="002060"/>
                </a:solidFill>
                <a:latin typeface="+mn-lt"/>
              </a:rPr>
              <a:t>n</a:t>
            </a:r>
            <a:r>
              <a:rPr lang="fr-BE" sz="2000" dirty="0">
                <a:solidFill>
                  <a:srgbClr val="002060"/>
                </a:solidFill>
                <a:latin typeface="+mn-lt"/>
              </a:rPr>
              <a:t>e</a:t>
            </a:r>
            <a:r>
              <a:rPr lang="en-BE" sz="2000" dirty="0">
                <a:solidFill>
                  <a:srgbClr val="002060"/>
                </a:solidFill>
                <a:latin typeface="+mn-lt"/>
              </a:rPr>
              <a:t>f</a:t>
            </a:r>
            <a:r>
              <a:rPr lang="fr-BE" sz="2000" dirty="0">
                <a:solidFill>
                  <a:srgbClr val="002060"/>
                </a:solidFill>
                <a:latin typeface="+mn-lt"/>
              </a:rPr>
              <a:t>i</a:t>
            </a:r>
            <a:r>
              <a:rPr lang="en-BE" sz="2000" dirty="0">
                <a:solidFill>
                  <a:srgbClr val="002060"/>
                </a:solidFill>
                <a:latin typeface="+mn-lt"/>
              </a:rPr>
              <a:t>t</a:t>
            </a:r>
            <a:r>
              <a:rPr lang="fr-BE" sz="2000" dirty="0">
                <a:solidFill>
                  <a:srgbClr val="002060"/>
                </a:solidFill>
                <a:latin typeface="+mn-lt"/>
              </a:rPr>
              <a:t>s</a:t>
            </a:r>
            <a:r>
              <a:rPr lang="en-BE" sz="2000" dirty="0">
                <a:solidFill>
                  <a:srgbClr val="002060"/>
                </a:solidFill>
                <a:latin typeface="+mn-lt"/>
              </a:rPr>
              <a:t>: </a:t>
            </a:r>
            <a:r>
              <a:rPr lang="fr-BE" sz="2000" dirty="0">
                <a:solidFill>
                  <a:srgbClr val="002060"/>
                </a:solidFill>
                <a:latin typeface="+mn-lt"/>
              </a:rPr>
              <a:t>r</a:t>
            </a:r>
            <a:r>
              <a:rPr lang="en-BE" sz="2000" dirty="0">
                <a:solidFill>
                  <a:srgbClr val="002060"/>
                </a:solidFill>
                <a:latin typeface="+mn-lt"/>
              </a:rPr>
              <a:t>e</a:t>
            </a:r>
            <a:r>
              <a:rPr lang="fr-BE" sz="2000" dirty="0">
                <a:solidFill>
                  <a:srgbClr val="002060"/>
                </a:solidFill>
                <a:latin typeface="+mn-lt"/>
              </a:rPr>
              <a:t>d</a:t>
            </a:r>
            <a:r>
              <a:rPr lang="en-BE" sz="2000" dirty="0">
                <a:solidFill>
                  <a:srgbClr val="002060"/>
                </a:solidFill>
                <a:latin typeface="+mn-lt"/>
              </a:rPr>
              <a:t>e</a:t>
            </a:r>
            <a:r>
              <a:rPr lang="fr-BE" sz="2000" dirty="0">
                <a:solidFill>
                  <a:srgbClr val="002060"/>
                </a:solidFill>
                <a:latin typeface="+mn-lt"/>
              </a:rPr>
              <a:t>s</a:t>
            </a:r>
            <a:r>
              <a:rPr lang="en-BE" sz="2000" dirty="0">
                <a:solidFill>
                  <a:srgbClr val="002060"/>
                </a:solidFill>
                <a:latin typeface="+mn-lt"/>
              </a:rPr>
              <a:t>i</a:t>
            </a:r>
            <a:r>
              <a:rPr lang="fr-BE" sz="2000" dirty="0">
                <a:solidFill>
                  <a:srgbClr val="002060"/>
                </a:solidFill>
                <a:latin typeface="+mn-lt"/>
              </a:rPr>
              <a:t>g</a:t>
            </a:r>
            <a:r>
              <a:rPr lang="en-BE" sz="2000" dirty="0">
                <a:solidFill>
                  <a:srgbClr val="002060"/>
                </a:solidFill>
                <a:latin typeface="+mn-lt"/>
              </a:rPr>
              <a:t>n</a:t>
            </a:r>
            <a:r>
              <a:rPr lang="fr-BE" sz="2000" dirty="0">
                <a:solidFill>
                  <a:srgbClr val="002060"/>
                </a:solidFill>
                <a:latin typeface="+mn-lt"/>
              </a:rPr>
              <a:t>e</a:t>
            </a:r>
            <a:r>
              <a:rPr lang="en-BE" sz="2000" dirty="0">
                <a:solidFill>
                  <a:srgbClr val="002060"/>
                </a:solidFill>
                <a:latin typeface="+mn-lt"/>
              </a:rPr>
              <a:t>d </a:t>
            </a:r>
            <a:r>
              <a:rPr lang="fr-BE" sz="2000" dirty="0">
                <a:solidFill>
                  <a:srgbClr val="002060"/>
                </a:solidFill>
                <a:latin typeface="+mn-lt"/>
              </a:rPr>
              <a:t>c</a:t>
            </a:r>
            <a:r>
              <a:rPr lang="en-BE" sz="2000" dirty="0">
                <a:solidFill>
                  <a:srgbClr val="002060"/>
                </a:solidFill>
                <a:latin typeface="+mn-lt"/>
              </a:rPr>
              <a:t>u</a:t>
            </a:r>
            <a:r>
              <a:rPr lang="fr-BE" sz="2000" dirty="0">
                <a:solidFill>
                  <a:srgbClr val="002060"/>
                </a:solidFill>
                <a:latin typeface="+mn-lt"/>
              </a:rPr>
              <a:t>r</a:t>
            </a:r>
            <a:r>
              <a:rPr lang="en-BE" sz="2000" dirty="0">
                <a:solidFill>
                  <a:srgbClr val="002060"/>
                </a:solidFill>
                <a:latin typeface="+mn-lt"/>
              </a:rPr>
              <a:t>r</a:t>
            </a:r>
            <a:r>
              <a:rPr lang="fr-BE" sz="2000" dirty="0">
                <a:solidFill>
                  <a:srgbClr val="002060"/>
                </a:solidFill>
                <a:latin typeface="+mn-lt"/>
              </a:rPr>
              <a:t>i</a:t>
            </a:r>
            <a:r>
              <a:rPr lang="en-BE" sz="2000" dirty="0">
                <a:solidFill>
                  <a:srgbClr val="002060"/>
                </a:solidFill>
                <a:latin typeface="+mn-lt"/>
              </a:rPr>
              <a:t>c</a:t>
            </a:r>
            <a:r>
              <a:rPr lang="fr-BE" sz="2000" dirty="0">
                <a:solidFill>
                  <a:srgbClr val="002060"/>
                </a:solidFill>
                <a:latin typeface="+mn-lt"/>
              </a:rPr>
              <a:t>u</a:t>
            </a:r>
            <a:r>
              <a:rPr lang="en-BE" sz="2000" dirty="0">
                <a:solidFill>
                  <a:srgbClr val="002060"/>
                </a:solidFill>
                <a:latin typeface="+mn-lt"/>
              </a:rPr>
              <a:t>l</a:t>
            </a:r>
            <a:r>
              <a:rPr lang="fr-BE" sz="2000" dirty="0">
                <a:solidFill>
                  <a:srgbClr val="002060"/>
                </a:solidFill>
                <a:latin typeface="+mn-lt"/>
              </a:rPr>
              <a:t>a</a:t>
            </a:r>
            <a:r>
              <a:rPr lang="en-BE" sz="2000" dirty="0">
                <a:solidFill>
                  <a:srgbClr val="002060"/>
                </a:solidFill>
                <a:latin typeface="+mn-lt"/>
              </a:rPr>
              <a:t> – </a:t>
            </a:r>
            <a:r>
              <a:rPr lang="fr-BE" sz="2000" dirty="0">
                <a:solidFill>
                  <a:srgbClr val="002060"/>
                </a:solidFill>
                <a:latin typeface="+mn-lt"/>
              </a:rPr>
              <a:t>N</a:t>
            </a:r>
            <a:r>
              <a:rPr lang="en-BE" sz="2000" dirty="0">
                <a:solidFill>
                  <a:srgbClr val="002060"/>
                </a:solidFill>
                <a:latin typeface="+mn-lt"/>
              </a:rPr>
              <a:t>Q</a:t>
            </a:r>
            <a:r>
              <a:rPr lang="fr-BE" sz="2000" dirty="0">
                <a:solidFill>
                  <a:srgbClr val="002060"/>
                </a:solidFill>
                <a:latin typeface="+mn-lt"/>
              </a:rPr>
              <a:t>F</a:t>
            </a:r>
            <a:r>
              <a:rPr lang="en-BE" sz="2000" dirty="0">
                <a:solidFill>
                  <a:srgbClr val="002060"/>
                </a:solidFill>
                <a:latin typeface="+mn-lt"/>
              </a:rPr>
              <a:t> = </a:t>
            </a:r>
            <a:r>
              <a:rPr lang="fr-BE" sz="2000" dirty="0">
                <a:solidFill>
                  <a:srgbClr val="002060"/>
                </a:solidFill>
                <a:latin typeface="+mn-lt"/>
              </a:rPr>
              <a:t>r</a:t>
            </a:r>
            <a:r>
              <a:rPr lang="en-BE" sz="2000" dirty="0">
                <a:solidFill>
                  <a:srgbClr val="002060"/>
                </a:solidFill>
                <a:latin typeface="+mn-lt"/>
              </a:rPr>
              <a:t>e</a:t>
            </a:r>
            <a:r>
              <a:rPr lang="fr-BE" sz="2000" dirty="0">
                <a:solidFill>
                  <a:srgbClr val="002060"/>
                </a:solidFill>
                <a:latin typeface="+mn-lt"/>
              </a:rPr>
              <a:t>f</a:t>
            </a:r>
            <a:r>
              <a:rPr lang="en-BE" sz="2000" dirty="0">
                <a:solidFill>
                  <a:srgbClr val="002060"/>
                </a:solidFill>
                <a:latin typeface="+mn-lt"/>
              </a:rPr>
              <a:t>o</a:t>
            </a:r>
            <a:r>
              <a:rPr lang="fr-BE" sz="2000" dirty="0">
                <a:solidFill>
                  <a:srgbClr val="002060"/>
                </a:solidFill>
                <a:latin typeface="+mn-lt"/>
              </a:rPr>
              <a:t>r</a:t>
            </a:r>
            <a:r>
              <a:rPr lang="en-BE" sz="2000" dirty="0">
                <a:solidFill>
                  <a:srgbClr val="002060"/>
                </a:solidFill>
                <a:latin typeface="+mn-lt"/>
              </a:rPr>
              <a:t>m </a:t>
            </a:r>
            <a:r>
              <a:rPr lang="fr-BE" sz="2000" dirty="0">
                <a:solidFill>
                  <a:srgbClr val="002060"/>
                </a:solidFill>
                <a:latin typeface="+mn-lt"/>
              </a:rPr>
              <a:t>t</a:t>
            </a:r>
            <a:r>
              <a:rPr lang="en-BE" sz="2000" dirty="0">
                <a:solidFill>
                  <a:srgbClr val="002060"/>
                </a:solidFill>
                <a:latin typeface="+mn-lt"/>
              </a:rPr>
              <a:t>o</a:t>
            </a:r>
            <a:r>
              <a:rPr lang="fr-BE" sz="2000" dirty="0">
                <a:solidFill>
                  <a:srgbClr val="002060"/>
                </a:solidFill>
                <a:latin typeface="+mn-lt"/>
              </a:rPr>
              <a:t>o</a:t>
            </a:r>
            <a:r>
              <a:rPr lang="en-BE" sz="2000" dirty="0">
                <a:solidFill>
                  <a:srgbClr val="002060"/>
                </a:solidFill>
                <a:latin typeface="+mn-lt"/>
              </a:rPr>
              <a:t>l </a:t>
            </a:r>
            <a:r>
              <a:rPr lang="fr-BE" sz="2000" dirty="0">
                <a:solidFill>
                  <a:srgbClr val="002060"/>
                </a:solidFill>
                <a:latin typeface="+mn-lt"/>
              </a:rPr>
              <a:t>f</a:t>
            </a:r>
            <a:r>
              <a:rPr lang="en-BE" sz="2000" dirty="0">
                <a:solidFill>
                  <a:srgbClr val="002060"/>
                </a:solidFill>
                <a:latin typeface="+mn-lt"/>
              </a:rPr>
              <a:t>o</a:t>
            </a:r>
            <a:r>
              <a:rPr lang="fr-BE" sz="2000" dirty="0">
                <a:solidFill>
                  <a:srgbClr val="002060"/>
                </a:solidFill>
                <a:latin typeface="+mn-lt"/>
              </a:rPr>
              <a:t>r</a:t>
            </a:r>
            <a:r>
              <a:rPr lang="en-BE" sz="2000" dirty="0">
                <a:solidFill>
                  <a:srgbClr val="002060"/>
                </a:solidFill>
                <a:latin typeface="+mn-lt"/>
              </a:rPr>
              <a:t> </a:t>
            </a:r>
            <a:r>
              <a:rPr lang="fr-BE" sz="2000" dirty="0">
                <a:solidFill>
                  <a:srgbClr val="002060"/>
                </a:solidFill>
                <a:latin typeface="+mn-lt"/>
              </a:rPr>
              <a:t>H</a:t>
            </a:r>
            <a:r>
              <a:rPr lang="en-BE" sz="2000" dirty="0">
                <a:solidFill>
                  <a:srgbClr val="002060"/>
                </a:solidFill>
                <a:latin typeface="+mn-lt"/>
              </a:rPr>
              <a:t>E </a:t>
            </a:r>
            <a:r>
              <a:rPr lang="fr-BE" sz="2000" dirty="0">
                <a:solidFill>
                  <a:srgbClr val="002060"/>
                </a:solidFill>
                <a:latin typeface="+mn-lt"/>
              </a:rPr>
              <a:t>i</a:t>
            </a:r>
            <a:r>
              <a:rPr lang="en-BE" sz="2000" dirty="0">
                <a:solidFill>
                  <a:srgbClr val="002060"/>
                </a:solidFill>
                <a:latin typeface="+mn-lt"/>
              </a:rPr>
              <a:t>n </a:t>
            </a:r>
            <a:r>
              <a:rPr lang="fr-BE" sz="2000" dirty="0">
                <a:solidFill>
                  <a:srgbClr val="002060"/>
                </a:solidFill>
                <a:latin typeface="+mn-lt"/>
              </a:rPr>
              <a:t>P</a:t>
            </a:r>
            <a:r>
              <a:rPr lang="en-BE" sz="2000" dirty="0">
                <a:solidFill>
                  <a:srgbClr val="002060"/>
                </a:solidFill>
                <a:latin typeface="+mn-lt"/>
              </a:rPr>
              <a:t>o</a:t>
            </a:r>
            <a:r>
              <a:rPr lang="fr-BE" sz="2000" dirty="0">
                <a:solidFill>
                  <a:srgbClr val="002060"/>
                </a:solidFill>
                <a:latin typeface="+mn-lt"/>
              </a:rPr>
              <a:t>l</a:t>
            </a:r>
            <a:r>
              <a:rPr lang="en-BE" sz="2000" dirty="0">
                <a:solidFill>
                  <a:srgbClr val="002060"/>
                </a:solidFill>
                <a:latin typeface="+mn-lt"/>
              </a:rPr>
              <a:t>a</a:t>
            </a:r>
            <a:r>
              <a:rPr lang="fr-BE" sz="2000" dirty="0">
                <a:solidFill>
                  <a:srgbClr val="002060"/>
                </a:solidFill>
                <a:latin typeface="+mn-lt"/>
              </a:rPr>
              <a:t>n</a:t>
            </a:r>
            <a:r>
              <a:rPr lang="en-BE" sz="2000" dirty="0">
                <a:solidFill>
                  <a:srgbClr val="002060"/>
                </a:solidFill>
                <a:latin typeface="+mn-lt"/>
              </a:rPr>
              <a:t>d</a:t>
            </a:r>
          </a:p>
          <a:p>
            <a:pPr lvl="3">
              <a:spcBef>
                <a:spcPts val="600"/>
              </a:spcBef>
              <a:buClr>
                <a:srgbClr val="002060"/>
              </a:buClr>
              <a:buSzPct val="100000"/>
              <a:buFont typeface="Wingdings" pitchFamily="2" charset="2"/>
              <a:buChar char="§"/>
            </a:pPr>
            <a:r>
              <a:rPr lang="en-GB" altLang="pl-PL" sz="1900" b="0" dirty="0">
                <a:solidFill>
                  <a:srgbClr val="002060"/>
                </a:solidFill>
                <a:latin typeface="+mn-lt"/>
              </a:rPr>
              <a:t>LO orientation</a:t>
            </a:r>
          </a:p>
          <a:p>
            <a:pPr lvl="3">
              <a:spcBef>
                <a:spcPts val="600"/>
              </a:spcBef>
              <a:buClr>
                <a:srgbClr val="002060"/>
              </a:buClr>
              <a:buSzPct val="100000"/>
              <a:buFont typeface="Wingdings" pitchFamily="2" charset="2"/>
              <a:buChar char="§"/>
            </a:pPr>
            <a:r>
              <a:rPr lang="en-BE" altLang="pl-PL" sz="1900" dirty="0">
                <a:solidFill>
                  <a:srgbClr val="002060"/>
                </a:solidFill>
                <a:latin typeface="+mn-lt"/>
              </a:rPr>
              <a:t>I</a:t>
            </a:r>
            <a:r>
              <a:rPr lang="en-GB" altLang="pl-PL" sz="1900" b="0" dirty="0" err="1">
                <a:solidFill>
                  <a:srgbClr val="002060"/>
                </a:solidFill>
                <a:latin typeface="+mn-lt"/>
              </a:rPr>
              <a:t>ncreased</a:t>
            </a:r>
            <a:r>
              <a:rPr lang="en-GB" altLang="pl-PL" sz="1900" b="0" dirty="0">
                <a:solidFill>
                  <a:srgbClr val="002060"/>
                </a:solidFill>
                <a:latin typeface="+mn-lt"/>
              </a:rPr>
              <a:t> flexibility (more elective courses)</a:t>
            </a:r>
          </a:p>
          <a:p>
            <a:pPr lvl="3">
              <a:spcBef>
                <a:spcPts val="600"/>
              </a:spcBef>
              <a:buClr>
                <a:srgbClr val="002060"/>
              </a:buClr>
              <a:buSzPct val="100000"/>
              <a:buFont typeface="Wingdings" pitchFamily="2" charset="2"/>
              <a:buChar char="§"/>
            </a:pPr>
            <a:r>
              <a:rPr lang="en-BE" altLang="pl-PL" sz="1900" dirty="0">
                <a:solidFill>
                  <a:srgbClr val="002060"/>
                </a:solidFill>
                <a:latin typeface="+mn-lt"/>
              </a:rPr>
              <a:t>S</a:t>
            </a:r>
            <a:r>
              <a:rPr lang="en-GB" altLang="pl-PL" sz="1900" b="0" dirty="0" err="1">
                <a:solidFill>
                  <a:srgbClr val="002060"/>
                </a:solidFill>
                <a:latin typeface="+mn-lt"/>
              </a:rPr>
              <a:t>hift</a:t>
            </a:r>
            <a:r>
              <a:rPr lang="en-GB" altLang="pl-PL" sz="1900" b="0" dirty="0">
                <a:solidFill>
                  <a:srgbClr val="002060"/>
                </a:solidFill>
                <a:latin typeface="+mn-lt"/>
              </a:rPr>
              <a:t> towards student-centred teaching (fewer lectures, more project-based learning modules, etc.)</a:t>
            </a:r>
          </a:p>
          <a:p>
            <a:pPr lvl="3">
              <a:spcBef>
                <a:spcPts val="600"/>
              </a:spcBef>
              <a:buClr>
                <a:srgbClr val="002060"/>
              </a:buClr>
              <a:buSzPct val="100000"/>
              <a:buFont typeface="Wingdings" pitchFamily="2" charset="2"/>
              <a:buChar char="§"/>
            </a:pPr>
            <a:r>
              <a:rPr lang="en-BE" altLang="pl-PL" sz="1900" dirty="0">
                <a:solidFill>
                  <a:srgbClr val="002060"/>
                </a:solidFill>
                <a:latin typeface="+mn-lt"/>
              </a:rPr>
              <a:t>N</a:t>
            </a:r>
            <a:r>
              <a:rPr lang="en-GB" altLang="pl-PL" sz="1900" b="0" dirty="0" err="1">
                <a:solidFill>
                  <a:srgbClr val="002060"/>
                </a:solidFill>
                <a:latin typeface="+mn-lt"/>
              </a:rPr>
              <a:t>ew</a:t>
            </a:r>
            <a:r>
              <a:rPr lang="en-GB" altLang="pl-PL" sz="1900" b="0" dirty="0">
                <a:solidFill>
                  <a:srgbClr val="002060"/>
                </a:solidFill>
                <a:latin typeface="+mn-lt"/>
              </a:rPr>
              <a:t>, more comprehensive methods for verification of LOs achieved by students</a:t>
            </a:r>
          </a:p>
          <a:p>
            <a:pPr lvl="3">
              <a:spcBef>
                <a:spcPts val="600"/>
              </a:spcBef>
              <a:buClr>
                <a:srgbClr val="002060"/>
              </a:buClr>
              <a:buSzPct val="100000"/>
              <a:buFont typeface="Wingdings" pitchFamily="2" charset="2"/>
              <a:buChar char="§"/>
            </a:pPr>
            <a:r>
              <a:rPr lang="en-BE" altLang="pl-PL" sz="1900" dirty="0">
                <a:solidFill>
                  <a:srgbClr val="002060"/>
                </a:solidFill>
                <a:latin typeface="+mn-lt"/>
              </a:rPr>
              <a:t>M</a:t>
            </a:r>
            <a:r>
              <a:rPr lang="en-GB" altLang="pl-PL" sz="1900" b="0" dirty="0">
                <a:solidFill>
                  <a:srgbClr val="002060"/>
                </a:solidFill>
                <a:latin typeface="+mn-lt"/>
              </a:rPr>
              <a:t>ore active involvement of external stakeholders</a:t>
            </a:r>
          </a:p>
          <a:p>
            <a:pPr lvl="3">
              <a:spcBef>
                <a:spcPts val="600"/>
              </a:spcBef>
              <a:buClr>
                <a:srgbClr val="002060"/>
              </a:buClr>
              <a:buSzPct val="100000"/>
              <a:buFont typeface="Wingdings" pitchFamily="2" charset="2"/>
              <a:buChar char="§"/>
            </a:pPr>
            <a:r>
              <a:rPr lang="en-BE" altLang="pl-PL" sz="1900" dirty="0">
                <a:solidFill>
                  <a:srgbClr val="002060"/>
                </a:solidFill>
                <a:latin typeface="+mn-lt"/>
              </a:rPr>
              <a:t>C</a:t>
            </a:r>
            <a:r>
              <a:rPr lang="en-GB" altLang="pl-PL" sz="1900" b="0" dirty="0" err="1">
                <a:solidFill>
                  <a:srgbClr val="002060"/>
                </a:solidFill>
                <a:latin typeface="+mn-lt"/>
              </a:rPr>
              <a:t>omponents</a:t>
            </a:r>
            <a:r>
              <a:rPr lang="en-GB" altLang="pl-PL" sz="1900" b="0" dirty="0">
                <a:solidFill>
                  <a:srgbClr val="002060"/>
                </a:solidFill>
                <a:latin typeface="+mn-lt"/>
              </a:rPr>
              <a:t> that make it easier to obtain professional qualifications</a:t>
            </a:r>
          </a:p>
          <a:p>
            <a:r>
              <a:rPr lang="fr-BE" sz="2000" dirty="0">
                <a:solidFill>
                  <a:srgbClr val="002060"/>
                </a:solidFill>
                <a:latin typeface="+mn-lt"/>
              </a:rPr>
              <a:t>D</a:t>
            </a:r>
            <a:r>
              <a:rPr lang="en-BE" sz="2000" dirty="0">
                <a:solidFill>
                  <a:srgbClr val="002060"/>
                </a:solidFill>
                <a:latin typeface="+mn-lt"/>
              </a:rPr>
              <a:t>i</a:t>
            </a:r>
            <a:r>
              <a:rPr lang="fr-BE" sz="2000" dirty="0">
                <a:solidFill>
                  <a:srgbClr val="002060"/>
                </a:solidFill>
                <a:latin typeface="+mn-lt"/>
              </a:rPr>
              <a:t>f</a:t>
            </a:r>
            <a:r>
              <a:rPr lang="en-BE" sz="2000" dirty="0">
                <a:solidFill>
                  <a:srgbClr val="002060"/>
                </a:solidFill>
                <a:latin typeface="+mn-lt"/>
              </a:rPr>
              <a:t>f</a:t>
            </a:r>
            <a:r>
              <a:rPr lang="fr-BE" sz="2000" dirty="0">
                <a:solidFill>
                  <a:srgbClr val="002060"/>
                </a:solidFill>
                <a:latin typeface="+mn-lt"/>
              </a:rPr>
              <a:t>i</a:t>
            </a:r>
            <a:r>
              <a:rPr lang="en-BE" sz="2000" dirty="0">
                <a:solidFill>
                  <a:srgbClr val="002060"/>
                </a:solidFill>
                <a:latin typeface="+mn-lt"/>
              </a:rPr>
              <a:t>c</a:t>
            </a:r>
            <a:r>
              <a:rPr lang="fr-BE" sz="2000" dirty="0">
                <a:solidFill>
                  <a:srgbClr val="002060"/>
                </a:solidFill>
                <a:latin typeface="+mn-lt"/>
              </a:rPr>
              <a:t>u</a:t>
            </a:r>
            <a:r>
              <a:rPr lang="en-BE" sz="2000" dirty="0">
                <a:solidFill>
                  <a:srgbClr val="002060"/>
                </a:solidFill>
                <a:latin typeface="+mn-lt"/>
              </a:rPr>
              <a:t>l</a:t>
            </a:r>
            <a:r>
              <a:rPr lang="fr-BE" sz="2000" dirty="0">
                <a:solidFill>
                  <a:srgbClr val="002060"/>
                </a:solidFill>
                <a:latin typeface="+mn-lt"/>
              </a:rPr>
              <a:t>t</a:t>
            </a:r>
            <a:r>
              <a:rPr lang="en-BE" sz="2000" dirty="0">
                <a:solidFill>
                  <a:srgbClr val="002060"/>
                </a:solidFill>
                <a:latin typeface="+mn-lt"/>
              </a:rPr>
              <a:t>i</a:t>
            </a:r>
            <a:r>
              <a:rPr lang="fr-BE" sz="2000" dirty="0">
                <a:solidFill>
                  <a:srgbClr val="002060"/>
                </a:solidFill>
                <a:latin typeface="+mn-lt"/>
              </a:rPr>
              <a:t>e</a:t>
            </a:r>
            <a:r>
              <a:rPr lang="en-BE" sz="2000" dirty="0">
                <a:solidFill>
                  <a:srgbClr val="002060"/>
                </a:solidFill>
                <a:latin typeface="+mn-lt"/>
              </a:rPr>
              <a:t>s: </a:t>
            </a:r>
          </a:p>
          <a:p>
            <a:pPr marL="520700" lvl="2" indent="-342900">
              <a:spcBef>
                <a:spcPts val="600"/>
              </a:spcBef>
              <a:buSzPct val="80000"/>
              <a:buFont typeface="Wingdings" panose="05000000000000000000" pitchFamily="2" charset="2"/>
              <a:buChar char="§"/>
            </a:pPr>
            <a:r>
              <a:rPr lang="en-BE" altLang="pl-PL" sz="1900" dirty="0">
                <a:solidFill>
                  <a:srgbClr val="002060"/>
                </a:solidFill>
                <a:latin typeface="+mn-lt"/>
              </a:rPr>
              <a:t>A</a:t>
            </a:r>
            <a:r>
              <a:rPr lang="en-GB" altLang="pl-PL" sz="1900" b="0" dirty="0" err="1">
                <a:solidFill>
                  <a:srgbClr val="002060"/>
                </a:solidFill>
                <a:latin typeface="+mn-lt"/>
              </a:rPr>
              <a:t>mbiguous</a:t>
            </a:r>
            <a:r>
              <a:rPr lang="en-GB" altLang="pl-PL" sz="1900" b="0" dirty="0">
                <a:solidFill>
                  <a:srgbClr val="002060"/>
                </a:solidFill>
                <a:latin typeface="+mn-lt"/>
              </a:rPr>
              <a:t> statements in legal acts; unnecessary </a:t>
            </a:r>
            <a:r>
              <a:rPr lang="en-GB" altLang="pl-PL" sz="1900" b="0" dirty="0" err="1">
                <a:solidFill>
                  <a:srgbClr val="002060"/>
                </a:solidFill>
                <a:latin typeface="+mn-lt"/>
              </a:rPr>
              <a:t>overregulations</a:t>
            </a:r>
            <a:r>
              <a:rPr lang="en-GB" altLang="pl-PL" sz="1900" b="0" dirty="0">
                <a:solidFill>
                  <a:srgbClr val="002060"/>
                </a:solidFill>
                <a:latin typeface="+mn-lt"/>
              </a:rPr>
              <a:t>, resulting in excessive bureaucracy</a:t>
            </a:r>
          </a:p>
          <a:p>
            <a:pPr marL="520700" lvl="2" indent="-342900">
              <a:spcBef>
                <a:spcPts val="600"/>
              </a:spcBef>
              <a:buSzPct val="80000"/>
              <a:buFont typeface="Wingdings" panose="05000000000000000000" pitchFamily="2" charset="2"/>
              <a:buChar char="§"/>
            </a:pPr>
            <a:r>
              <a:rPr lang="en-BE" altLang="pl-PL" sz="1900" dirty="0">
                <a:solidFill>
                  <a:srgbClr val="002060"/>
                </a:solidFill>
                <a:latin typeface="+mn-lt"/>
              </a:rPr>
              <a:t>S</a:t>
            </a:r>
            <a:r>
              <a:rPr lang="en-GB" altLang="pl-PL" sz="1900" b="0" dirty="0" err="1">
                <a:solidFill>
                  <a:srgbClr val="002060"/>
                </a:solidFill>
                <a:latin typeface="+mn-lt"/>
              </a:rPr>
              <a:t>ignificant</a:t>
            </a:r>
            <a:r>
              <a:rPr lang="en-GB" altLang="pl-PL" sz="1900" b="0" dirty="0">
                <a:solidFill>
                  <a:srgbClr val="002060"/>
                </a:solidFill>
                <a:latin typeface="+mn-lt"/>
              </a:rPr>
              <a:t> time pressure</a:t>
            </a:r>
          </a:p>
          <a:p>
            <a:pPr marL="520700" lvl="2" indent="-342900">
              <a:spcBef>
                <a:spcPts val="600"/>
              </a:spcBef>
              <a:buSzPct val="80000"/>
              <a:buFont typeface="Wingdings" panose="05000000000000000000" pitchFamily="2" charset="2"/>
              <a:buChar char="§"/>
            </a:pPr>
            <a:r>
              <a:rPr lang="en-BE" altLang="pl-PL" sz="1900" dirty="0">
                <a:solidFill>
                  <a:srgbClr val="002060"/>
                </a:solidFill>
                <a:latin typeface="+mn-lt"/>
              </a:rPr>
              <a:t>In</a:t>
            </a:r>
            <a:r>
              <a:rPr lang="en-GB" altLang="pl-PL" sz="1900" b="0" dirty="0">
                <a:solidFill>
                  <a:srgbClr val="002060"/>
                </a:solidFill>
                <a:latin typeface="+mn-lt"/>
              </a:rPr>
              <a:t>sufficient engagement of some members of academic staff </a:t>
            </a:r>
          </a:p>
          <a:p>
            <a:pPr marL="0" lvl="2" indent="0">
              <a:spcBef>
                <a:spcPts val="600"/>
              </a:spcBef>
              <a:buSzPct val="80000"/>
              <a:buNone/>
            </a:pPr>
            <a:r>
              <a:rPr lang="en-BE" altLang="pl-PL" sz="2000" b="1" dirty="0">
                <a:solidFill>
                  <a:srgbClr val="002060"/>
                </a:solidFill>
              </a:rPr>
              <a:t>R</a:t>
            </a:r>
            <a:r>
              <a:rPr lang="fr-BE" altLang="pl-PL" sz="2000" b="1" dirty="0">
                <a:solidFill>
                  <a:srgbClr val="002060"/>
                </a:solidFill>
              </a:rPr>
              <a:t>e</a:t>
            </a:r>
            <a:r>
              <a:rPr lang="en-BE" altLang="pl-PL" sz="2000" b="1" dirty="0">
                <a:solidFill>
                  <a:srgbClr val="002060"/>
                </a:solidFill>
              </a:rPr>
              <a:t>c</a:t>
            </a:r>
            <a:r>
              <a:rPr lang="fr-BE" altLang="pl-PL" sz="2000" b="1" dirty="0">
                <a:solidFill>
                  <a:srgbClr val="002060"/>
                </a:solidFill>
              </a:rPr>
              <a:t>o</a:t>
            </a:r>
            <a:r>
              <a:rPr lang="en-BE" altLang="pl-PL" sz="2000" b="1" dirty="0">
                <a:solidFill>
                  <a:srgbClr val="002060"/>
                </a:solidFill>
              </a:rPr>
              <a:t>m</a:t>
            </a:r>
            <a:r>
              <a:rPr lang="fr-BE" altLang="pl-PL" sz="2000" b="1" dirty="0">
                <a:solidFill>
                  <a:srgbClr val="002060"/>
                </a:solidFill>
              </a:rPr>
              <a:t>m</a:t>
            </a:r>
            <a:r>
              <a:rPr lang="en-BE" altLang="pl-PL" sz="2000" b="1" dirty="0">
                <a:solidFill>
                  <a:srgbClr val="002060"/>
                </a:solidFill>
              </a:rPr>
              <a:t>e</a:t>
            </a:r>
            <a:r>
              <a:rPr lang="fr-BE" altLang="pl-PL" sz="2000" b="1" dirty="0">
                <a:solidFill>
                  <a:srgbClr val="002060"/>
                </a:solidFill>
              </a:rPr>
              <a:t>n</a:t>
            </a:r>
            <a:r>
              <a:rPr lang="en-BE" altLang="pl-PL" sz="2000" b="1" dirty="0">
                <a:solidFill>
                  <a:srgbClr val="002060"/>
                </a:solidFill>
              </a:rPr>
              <a:t>d</a:t>
            </a:r>
            <a:r>
              <a:rPr lang="fr-BE" altLang="pl-PL" sz="2000" b="1" dirty="0">
                <a:solidFill>
                  <a:srgbClr val="002060"/>
                </a:solidFill>
              </a:rPr>
              <a:t>a</a:t>
            </a:r>
            <a:r>
              <a:rPr lang="en-BE" altLang="pl-PL" sz="2000" b="1" dirty="0">
                <a:solidFill>
                  <a:srgbClr val="002060"/>
                </a:solidFill>
              </a:rPr>
              <a:t>t</a:t>
            </a:r>
            <a:r>
              <a:rPr lang="fr-BE" altLang="pl-PL" sz="2000" b="1" dirty="0">
                <a:solidFill>
                  <a:srgbClr val="002060"/>
                </a:solidFill>
              </a:rPr>
              <a:t>i</a:t>
            </a:r>
            <a:r>
              <a:rPr lang="en-BE" altLang="pl-PL" sz="2000" b="1" dirty="0">
                <a:solidFill>
                  <a:srgbClr val="002060"/>
                </a:solidFill>
              </a:rPr>
              <a:t>o</a:t>
            </a:r>
            <a:r>
              <a:rPr lang="fr-BE" altLang="pl-PL" sz="2000" b="1" dirty="0">
                <a:solidFill>
                  <a:srgbClr val="002060"/>
                </a:solidFill>
              </a:rPr>
              <a:t>n</a:t>
            </a:r>
            <a:r>
              <a:rPr lang="en-BE" altLang="pl-PL" sz="2000" b="1" dirty="0">
                <a:solidFill>
                  <a:srgbClr val="002060"/>
                </a:solidFill>
              </a:rPr>
              <a:t> </a:t>
            </a:r>
            <a:r>
              <a:rPr lang="fr-BE" altLang="pl-PL" sz="2000" b="1" dirty="0">
                <a:solidFill>
                  <a:srgbClr val="002060"/>
                </a:solidFill>
              </a:rPr>
              <a:t>f</a:t>
            </a:r>
            <a:r>
              <a:rPr lang="en-BE" altLang="pl-PL" sz="2000" b="1" dirty="0">
                <a:solidFill>
                  <a:srgbClr val="002060"/>
                </a:solidFill>
              </a:rPr>
              <a:t>r</a:t>
            </a:r>
            <a:r>
              <a:rPr lang="fr-BE" altLang="pl-PL" sz="2000" b="1" dirty="0">
                <a:solidFill>
                  <a:srgbClr val="002060"/>
                </a:solidFill>
              </a:rPr>
              <a:t>o</a:t>
            </a:r>
            <a:r>
              <a:rPr lang="en-BE" altLang="pl-PL" sz="2000" b="1" dirty="0">
                <a:solidFill>
                  <a:srgbClr val="002060"/>
                </a:solidFill>
              </a:rPr>
              <a:t>m Council for Science and HE (2015):</a:t>
            </a:r>
          </a:p>
          <a:p>
            <a:pPr marL="520700" lvl="2" indent="-342900" algn="just">
              <a:spcBef>
                <a:spcPct val="0"/>
              </a:spcBef>
              <a:buSzPct val="80000"/>
              <a:buFont typeface="Wingdings" panose="05000000000000000000" pitchFamily="2" charset="2"/>
              <a:buChar char="§"/>
            </a:pPr>
            <a:r>
              <a:rPr lang="en-BE" altLang="pl-PL" sz="1900" dirty="0">
                <a:solidFill>
                  <a:srgbClr val="002060"/>
                </a:solidFill>
                <a:latin typeface="+mn-lt"/>
              </a:rPr>
              <a:t>S</a:t>
            </a:r>
            <a:r>
              <a:rPr lang="en-GB" altLang="pl-PL" sz="1900" b="0" dirty="0" err="1">
                <a:solidFill>
                  <a:srgbClr val="002060"/>
                </a:solidFill>
                <a:latin typeface="+mn-lt"/>
              </a:rPr>
              <a:t>implification</a:t>
            </a:r>
            <a:r>
              <a:rPr lang="en-GB" altLang="pl-PL" sz="1900" b="0" dirty="0">
                <a:solidFill>
                  <a:srgbClr val="002060"/>
                </a:solidFill>
                <a:latin typeface="+mn-lt"/>
              </a:rPr>
              <a:t> of legal regulations</a:t>
            </a:r>
          </a:p>
          <a:p>
            <a:pPr marL="520700" lvl="2" indent="-342900" algn="just">
              <a:spcBef>
                <a:spcPct val="0"/>
              </a:spcBef>
              <a:buSzPct val="80000"/>
              <a:buFont typeface="Wingdings" panose="05000000000000000000" pitchFamily="2" charset="2"/>
              <a:buChar char="§"/>
            </a:pPr>
            <a:r>
              <a:rPr lang="en-BE" altLang="pl-PL" sz="1900" dirty="0">
                <a:solidFill>
                  <a:srgbClr val="002060"/>
                </a:solidFill>
                <a:latin typeface="+mn-lt"/>
              </a:rPr>
              <a:t>D</a:t>
            </a:r>
            <a:r>
              <a:rPr lang="en-GB" altLang="pl-PL" sz="1900" b="0" dirty="0">
                <a:solidFill>
                  <a:srgbClr val="002060"/>
                </a:solidFill>
                <a:latin typeface="+mn-lt"/>
              </a:rPr>
              <a:t>e-bureaucratisation of implementation </a:t>
            </a:r>
            <a:r>
              <a:rPr lang="pl-PL" altLang="pl-PL" sz="1900" b="0" dirty="0">
                <a:solidFill>
                  <a:srgbClr val="002060"/>
                </a:solidFill>
                <a:latin typeface="+mn-lt"/>
              </a:rPr>
              <a:t>process</a:t>
            </a:r>
            <a:r>
              <a:rPr lang="en-GB" altLang="pl-PL" sz="1900" b="0" dirty="0">
                <a:solidFill>
                  <a:srgbClr val="002060"/>
                </a:solidFill>
                <a:latin typeface="+mn-lt"/>
              </a:rPr>
              <a:t> at HEIs </a:t>
            </a:r>
          </a:p>
          <a:p>
            <a:pPr marL="520700" lvl="2" indent="-342900" algn="just">
              <a:spcBef>
                <a:spcPct val="0"/>
              </a:spcBef>
              <a:buSzPct val="80000"/>
              <a:buFont typeface="Wingdings" panose="05000000000000000000" pitchFamily="2" charset="2"/>
              <a:buChar char="§"/>
            </a:pPr>
            <a:r>
              <a:rPr lang="en-BE" altLang="pl-PL" sz="1900" dirty="0">
                <a:solidFill>
                  <a:srgbClr val="002060"/>
                </a:solidFill>
                <a:latin typeface="+mn-lt"/>
              </a:rPr>
              <a:t>D</a:t>
            </a:r>
            <a:r>
              <a:rPr lang="en-GB" altLang="pl-PL" sz="1900" b="0" dirty="0">
                <a:solidFill>
                  <a:srgbClr val="002060"/>
                </a:solidFill>
                <a:latin typeface="+mn-lt"/>
              </a:rPr>
              <a:t>e-bureaucratisation of accreditation procedures</a:t>
            </a:r>
          </a:p>
          <a:p>
            <a:pPr marL="0" lvl="2" indent="0">
              <a:spcBef>
                <a:spcPts val="600"/>
              </a:spcBef>
              <a:buSzPct val="80000"/>
              <a:buNone/>
            </a:pPr>
            <a:endParaRPr lang="en-BE" altLang="pl-PL" sz="2000" dirty="0">
              <a:solidFill>
                <a:srgbClr val="002060"/>
              </a:solidFill>
              <a:latin typeface="+mn-lt"/>
            </a:endParaRPr>
          </a:p>
          <a:p>
            <a:pPr marL="0" lvl="2" indent="0">
              <a:spcBef>
                <a:spcPts val="600"/>
              </a:spcBef>
              <a:buSzPct val="80000"/>
              <a:buNone/>
            </a:pPr>
            <a:r>
              <a:rPr lang="en-BE" altLang="pl-PL" sz="2000" dirty="0">
                <a:solidFill>
                  <a:srgbClr val="002060"/>
                </a:solidFill>
                <a:latin typeface="+mn-lt"/>
              </a:rPr>
              <a:t>H</a:t>
            </a:r>
            <a:r>
              <a:rPr lang="en-GB" altLang="pl-PL" sz="2000" dirty="0" err="1">
                <a:solidFill>
                  <a:srgbClr val="002060"/>
                </a:solidFill>
                <a:latin typeface="+mn-lt"/>
              </a:rPr>
              <a:t>owever</a:t>
            </a:r>
            <a:r>
              <a:rPr lang="pl-PL" altLang="pl-PL" sz="2000" dirty="0">
                <a:solidFill>
                  <a:srgbClr val="002060"/>
                </a:solidFill>
                <a:latin typeface="+mn-lt"/>
              </a:rPr>
              <a:t>,</a:t>
            </a:r>
            <a:r>
              <a:rPr lang="en-GB" altLang="pl-PL" sz="2000" dirty="0">
                <a:solidFill>
                  <a:srgbClr val="002060"/>
                </a:solidFill>
                <a:latin typeface="+mn-lt"/>
              </a:rPr>
              <a:t> a shift from an openly demonstrated resistance to at least partial acceptance observed at many HEIs</a:t>
            </a:r>
            <a:r>
              <a:rPr lang="en-BE" altLang="pl-PL" sz="2000" dirty="0">
                <a:solidFill>
                  <a:srgbClr val="002060"/>
                </a:solidFill>
                <a:latin typeface="+mn-lt"/>
              </a:rPr>
              <a:t>.</a:t>
            </a:r>
            <a:endParaRPr lang="en-GB" altLang="pl-PL" sz="2000" dirty="0">
              <a:solidFill>
                <a:srgbClr val="002060"/>
              </a:solidFill>
              <a:latin typeface="+mn-lt"/>
            </a:endParaRPr>
          </a:p>
          <a:p>
            <a:endParaRPr lang="fr-BE" dirty="0"/>
          </a:p>
        </p:txBody>
      </p:sp>
      <p:sp>
        <p:nvSpPr>
          <p:cNvPr id="7" name="Text Placeholder 4">
            <a:extLst>
              <a:ext uri="{FF2B5EF4-FFF2-40B4-BE49-F238E27FC236}">
                <a16:creationId xmlns:a16="http://schemas.microsoft.com/office/drawing/2014/main" id="{24B75C6D-C397-4F3B-A62D-910B33F7722E}"/>
              </a:ext>
            </a:extLst>
          </p:cNvPr>
          <p:cNvSpPr>
            <a:spLocks noGrp="1"/>
          </p:cNvSpPr>
          <p:nvPr>
            <p:ph type="body" sz="quarter" idx="23"/>
          </p:nvPr>
        </p:nvSpPr>
        <p:spPr>
          <a:xfrm>
            <a:off x="779463" y="5120641"/>
            <a:ext cx="2683827" cy="1005840"/>
          </a:xfrm>
        </p:spPr>
        <p:txBody>
          <a:bodyPr>
            <a:normAutofit fontScale="92500" lnSpcReduction="20000"/>
          </a:bodyPr>
          <a:lstStyle/>
          <a:p>
            <a:r>
              <a:rPr lang="en-BE" dirty="0"/>
              <a:t>S</a:t>
            </a:r>
            <a:r>
              <a:rPr lang="fr-BE" dirty="0"/>
              <a:t>o</a:t>
            </a:r>
            <a:r>
              <a:rPr lang="en-BE" dirty="0"/>
              <a:t>u</a:t>
            </a:r>
            <a:r>
              <a:rPr lang="fr-BE" dirty="0"/>
              <a:t>r</a:t>
            </a:r>
            <a:r>
              <a:rPr lang="en-BE" dirty="0"/>
              <a:t>c</a:t>
            </a:r>
            <a:r>
              <a:rPr lang="fr-BE" dirty="0"/>
              <a:t>e</a:t>
            </a:r>
            <a:r>
              <a:rPr lang="en-BE" dirty="0"/>
              <a:t>: </a:t>
            </a:r>
          </a:p>
          <a:p>
            <a:r>
              <a:rPr lang="fr-BE" dirty="0"/>
              <a:t>A</a:t>
            </a:r>
            <a:r>
              <a:rPr lang="en-BE" dirty="0"/>
              <a:t>. </a:t>
            </a:r>
            <a:r>
              <a:rPr lang="fr-BE" dirty="0"/>
              <a:t>K</a:t>
            </a:r>
            <a:r>
              <a:rPr lang="en-BE" dirty="0"/>
              <a:t>r</a:t>
            </a:r>
            <a:r>
              <a:rPr lang="fr-BE" dirty="0"/>
              <a:t>a</a:t>
            </a:r>
            <a:r>
              <a:rPr lang="en-BE" dirty="0"/>
              <a:t>s</a:t>
            </a:r>
            <a:r>
              <a:rPr lang="fr-BE" dirty="0"/>
              <a:t>n</a:t>
            </a:r>
            <a:r>
              <a:rPr lang="en-BE" dirty="0"/>
              <a:t>i</a:t>
            </a:r>
            <a:r>
              <a:rPr lang="fr-BE" dirty="0"/>
              <a:t>e</a:t>
            </a:r>
            <a:r>
              <a:rPr lang="en-BE" dirty="0"/>
              <a:t>w</a:t>
            </a:r>
            <a:r>
              <a:rPr lang="fr-BE" dirty="0"/>
              <a:t>s</a:t>
            </a:r>
            <a:r>
              <a:rPr lang="en-BE" dirty="0"/>
              <a:t>k</a:t>
            </a:r>
            <a:r>
              <a:rPr lang="fr-BE" dirty="0"/>
              <a:t>i</a:t>
            </a:r>
            <a:r>
              <a:rPr lang="en-BE" dirty="0"/>
              <a:t> </a:t>
            </a:r>
            <a:r>
              <a:rPr lang="fr-BE" dirty="0"/>
              <a:t>f</a:t>
            </a:r>
            <a:r>
              <a:rPr lang="en-BE" dirty="0"/>
              <a:t>o</a:t>
            </a:r>
            <a:r>
              <a:rPr lang="fr-BE" dirty="0"/>
              <a:t>r</a:t>
            </a:r>
            <a:r>
              <a:rPr lang="en-BE" dirty="0"/>
              <a:t> </a:t>
            </a:r>
            <a:r>
              <a:rPr lang="fr-BE" dirty="0"/>
              <a:t>t</a:t>
            </a:r>
            <a:r>
              <a:rPr lang="en-BE" dirty="0"/>
              <a:t>h</a:t>
            </a:r>
            <a:r>
              <a:rPr lang="fr-BE" dirty="0"/>
              <a:t>e</a:t>
            </a:r>
            <a:r>
              <a:rPr lang="en-BE" dirty="0"/>
              <a:t> </a:t>
            </a:r>
            <a:r>
              <a:rPr lang="fr-BE" dirty="0"/>
              <a:t>t</a:t>
            </a:r>
            <a:r>
              <a:rPr lang="en-BE" dirty="0"/>
              <a:t>h</a:t>
            </a:r>
            <a:r>
              <a:rPr lang="fr-BE" dirty="0"/>
              <a:t>e</a:t>
            </a:r>
            <a:r>
              <a:rPr lang="en-BE" dirty="0"/>
              <a:t> </a:t>
            </a:r>
            <a:r>
              <a:rPr lang="fr-BE" dirty="0"/>
              <a:t>P</a:t>
            </a:r>
            <a:r>
              <a:rPr lang="en-BE" dirty="0"/>
              <a:t>o</a:t>
            </a:r>
            <a:r>
              <a:rPr lang="fr-BE" dirty="0"/>
              <a:t>l</a:t>
            </a:r>
            <a:r>
              <a:rPr lang="en-BE" dirty="0"/>
              <a:t>i</a:t>
            </a:r>
            <a:r>
              <a:rPr lang="fr-BE" dirty="0"/>
              <a:t>s</a:t>
            </a:r>
            <a:r>
              <a:rPr lang="en-BE" dirty="0"/>
              <a:t>h </a:t>
            </a:r>
            <a:r>
              <a:rPr lang="fr-BE" dirty="0"/>
              <a:t>R</a:t>
            </a:r>
            <a:r>
              <a:rPr lang="en-BE" dirty="0"/>
              <a:t>e</a:t>
            </a:r>
            <a:r>
              <a:rPr lang="fr-BE" dirty="0"/>
              <a:t>c</a:t>
            </a:r>
            <a:r>
              <a:rPr lang="en-BE" dirty="0"/>
              <a:t>t</a:t>
            </a:r>
            <a:r>
              <a:rPr lang="fr-BE" dirty="0"/>
              <a:t>o</a:t>
            </a:r>
            <a:r>
              <a:rPr lang="en-BE" dirty="0"/>
              <a:t>r</a:t>
            </a:r>
            <a:r>
              <a:rPr lang="fr-BE" dirty="0"/>
              <a:t>s</a:t>
            </a:r>
            <a:r>
              <a:rPr lang="en-BE" dirty="0"/>
              <a:t>’ Conference (CRASP), presentation at the EQ</a:t>
            </a:r>
            <a:r>
              <a:rPr lang="fr-BE" dirty="0"/>
              <a:t>F</a:t>
            </a:r>
            <a:r>
              <a:rPr lang="en-BE" dirty="0"/>
              <a:t> 10th anniversary conference, </a:t>
            </a:r>
            <a:r>
              <a:rPr lang="fr-BE" dirty="0"/>
              <a:t>M</a:t>
            </a:r>
            <a:r>
              <a:rPr lang="en-BE" dirty="0"/>
              <a:t>a</a:t>
            </a:r>
            <a:r>
              <a:rPr lang="fr-BE" dirty="0"/>
              <a:t>r</a:t>
            </a:r>
            <a:r>
              <a:rPr lang="en-BE" dirty="0"/>
              <a:t>c</a:t>
            </a:r>
            <a:r>
              <a:rPr lang="fr-BE" dirty="0"/>
              <a:t>h</a:t>
            </a:r>
            <a:r>
              <a:rPr lang="en-BE" dirty="0"/>
              <a:t> 2018</a:t>
            </a:r>
            <a:endParaRPr lang="fr-BE" dirty="0"/>
          </a:p>
        </p:txBody>
      </p:sp>
    </p:spTree>
    <p:extLst>
      <p:ext uri="{BB962C8B-B14F-4D97-AF65-F5344CB8AC3E}">
        <p14:creationId xmlns:p14="http://schemas.microsoft.com/office/powerpoint/2010/main" val="3089234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22"/>
          <p:cNvSpPr>
            <a:spLocks noChangeArrowheads="1"/>
          </p:cNvSpPr>
          <p:nvPr/>
        </p:nvSpPr>
        <p:spPr bwMode="auto">
          <a:xfrm>
            <a:off x="1774825" y="1157289"/>
            <a:ext cx="8713788" cy="2579687"/>
          </a:xfrm>
          <a:prstGeom prst="rect">
            <a:avLst/>
          </a:prstGeom>
          <a:solidFill>
            <a:srgbClr val="F8F8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endParaRPr lang="en-GB" altLang="pl-PL" sz="1800" dirty="0">
              <a:latin typeface="Arial" charset="0"/>
            </a:endParaRPr>
          </a:p>
        </p:txBody>
      </p:sp>
      <p:sp>
        <p:nvSpPr>
          <p:cNvPr id="40963" name="Text Box 2"/>
          <p:cNvSpPr txBox="1">
            <a:spLocks noChangeArrowheads="1"/>
          </p:cNvSpPr>
          <p:nvPr/>
        </p:nvSpPr>
        <p:spPr bwMode="auto">
          <a:xfrm>
            <a:off x="4017963" y="1570038"/>
            <a:ext cx="15113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30000"/>
              </a:spcBef>
              <a:buSzPct val="80000"/>
              <a:buFont typeface="Wingdings" pitchFamily="2" charset="2"/>
              <a:buNone/>
            </a:pPr>
            <a:r>
              <a:rPr lang="en-GB" altLang="pl-PL" sz="2000" dirty="0">
                <a:solidFill>
                  <a:srgbClr val="000066"/>
                </a:solidFill>
                <a:latin typeface="Arial" charset="0"/>
              </a:rPr>
              <a:t>positive</a:t>
            </a:r>
          </a:p>
        </p:txBody>
      </p:sp>
      <p:sp>
        <p:nvSpPr>
          <p:cNvPr id="40964" name="Text Box 2"/>
          <p:cNvSpPr txBox="1">
            <a:spLocks noChangeArrowheads="1"/>
          </p:cNvSpPr>
          <p:nvPr/>
        </p:nvSpPr>
        <p:spPr bwMode="auto">
          <a:xfrm>
            <a:off x="6419058" y="1595482"/>
            <a:ext cx="299402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30000"/>
              </a:spcBef>
              <a:buSzPct val="80000"/>
              <a:buFont typeface="Wingdings" pitchFamily="2" charset="2"/>
              <a:buNone/>
            </a:pPr>
            <a:r>
              <a:rPr lang="en-GB" altLang="pl-PL" sz="2000" dirty="0">
                <a:solidFill>
                  <a:srgbClr val="000066"/>
                </a:solidFill>
                <a:latin typeface="Arial" charset="0"/>
              </a:rPr>
              <a:t>moderately positive</a:t>
            </a:r>
          </a:p>
        </p:txBody>
      </p:sp>
      <p:sp>
        <p:nvSpPr>
          <p:cNvPr id="40965" name="Text Box 2"/>
          <p:cNvSpPr txBox="1">
            <a:spLocks noChangeArrowheads="1"/>
          </p:cNvSpPr>
          <p:nvPr/>
        </p:nvSpPr>
        <p:spPr bwMode="auto">
          <a:xfrm>
            <a:off x="5704683" y="3355975"/>
            <a:ext cx="19081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eaLnBrk="1" hangingPunct="1">
              <a:buSzPct val="80000"/>
              <a:buFont typeface="Wingdings" pitchFamily="2" charset="2"/>
              <a:buNone/>
            </a:pPr>
            <a:r>
              <a:rPr lang="en-GB" altLang="pl-PL" sz="2000" dirty="0">
                <a:solidFill>
                  <a:srgbClr val="000066"/>
                </a:solidFill>
                <a:latin typeface="Arial" charset="0"/>
              </a:rPr>
              <a:t>difficult to say</a:t>
            </a:r>
          </a:p>
        </p:txBody>
      </p:sp>
      <p:sp>
        <p:nvSpPr>
          <p:cNvPr id="40966" name="Line 42"/>
          <p:cNvSpPr>
            <a:spLocks noChangeShapeType="1"/>
          </p:cNvSpPr>
          <p:nvPr/>
        </p:nvSpPr>
        <p:spPr bwMode="auto">
          <a:xfrm flipV="1">
            <a:off x="6647657" y="3194050"/>
            <a:ext cx="0" cy="2047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0967" name="Text Box 2"/>
          <p:cNvSpPr txBox="1">
            <a:spLocks noChangeArrowheads="1"/>
          </p:cNvSpPr>
          <p:nvPr/>
        </p:nvSpPr>
        <p:spPr bwMode="auto">
          <a:xfrm>
            <a:off x="6813550" y="3194051"/>
            <a:ext cx="3119438"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r" eaLnBrk="1" hangingPunct="1">
              <a:spcBef>
                <a:spcPct val="30000"/>
              </a:spcBef>
              <a:buSzPct val="80000"/>
              <a:buFont typeface="Wingdings" pitchFamily="2" charset="2"/>
              <a:buNone/>
            </a:pPr>
            <a:r>
              <a:rPr lang="en-GB" altLang="pl-PL" sz="2000" dirty="0">
                <a:solidFill>
                  <a:srgbClr val="000066"/>
                </a:solidFill>
                <a:latin typeface="Arial" charset="0"/>
              </a:rPr>
              <a:t>moderately negative</a:t>
            </a:r>
          </a:p>
        </p:txBody>
      </p:sp>
      <p:sp>
        <p:nvSpPr>
          <p:cNvPr id="40968" name="Text Box 2"/>
          <p:cNvSpPr txBox="1">
            <a:spLocks noChangeArrowheads="1"/>
          </p:cNvSpPr>
          <p:nvPr/>
        </p:nvSpPr>
        <p:spPr bwMode="auto">
          <a:xfrm>
            <a:off x="1790701" y="1928814"/>
            <a:ext cx="222726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r" eaLnBrk="1" hangingPunct="1">
              <a:lnSpc>
                <a:spcPct val="90000"/>
              </a:lnSpc>
              <a:buSzPct val="80000"/>
              <a:buFont typeface="Wingdings" pitchFamily="2" charset="2"/>
              <a:buNone/>
            </a:pPr>
            <a:r>
              <a:rPr lang="en-GB" altLang="pl-PL" sz="2000" dirty="0">
                <a:solidFill>
                  <a:srgbClr val="000066"/>
                </a:solidFill>
                <a:latin typeface="Arial" charset="0"/>
              </a:rPr>
              <a:t>authorities</a:t>
            </a:r>
          </a:p>
          <a:p>
            <a:pPr algn="r" eaLnBrk="1" hangingPunct="1">
              <a:lnSpc>
                <a:spcPct val="90000"/>
              </a:lnSpc>
              <a:buSzPct val="80000"/>
              <a:buFont typeface="Wingdings" pitchFamily="2" charset="2"/>
              <a:buNone/>
            </a:pPr>
            <a:r>
              <a:rPr lang="en-GB" altLang="pl-PL" sz="1600" dirty="0">
                <a:solidFill>
                  <a:srgbClr val="000066"/>
                </a:solidFill>
                <a:latin typeface="Arial" charset="0"/>
              </a:rPr>
              <a:t>(rectors, vice-rectors)</a:t>
            </a:r>
          </a:p>
        </p:txBody>
      </p:sp>
      <p:sp>
        <p:nvSpPr>
          <p:cNvPr id="40969" name="Text Box 2"/>
          <p:cNvSpPr txBox="1">
            <a:spLocks noChangeArrowheads="1"/>
          </p:cNvSpPr>
          <p:nvPr/>
        </p:nvSpPr>
        <p:spPr bwMode="auto">
          <a:xfrm>
            <a:off x="1714501" y="2641601"/>
            <a:ext cx="230346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r" eaLnBrk="1" hangingPunct="1">
              <a:lnSpc>
                <a:spcPct val="90000"/>
              </a:lnSpc>
              <a:buSzPct val="80000"/>
              <a:buFont typeface="Wingdings" pitchFamily="2" charset="2"/>
              <a:buNone/>
            </a:pPr>
            <a:r>
              <a:rPr lang="en-GB" altLang="pl-PL" sz="2000" dirty="0">
                <a:solidFill>
                  <a:srgbClr val="000066"/>
                </a:solidFill>
                <a:latin typeface="Arial" charset="0"/>
              </a:rPr>
              <a:t>academic staff</a:t>
            </a:r>
          </a:p>
          <a:p>
            <a:pPr algn="r" eaLnBrk="1" hangingPunct="1">
              <a:lnSpc>
                <a:spcPct val="90000"/>
              </a:lnSpc>
              <a:buSzPct val="80000"/>
              <a:buFont typeface="Wingdings" pitchFamily="2" charset="2"/>
              <a:buNone/>
            </a:pPr>
            <a:r>
              <a:rPr lang="en-GB" altLang="pl-PL" sz="1600" dirty="0">
                <a:solidFill>
                  <a:srgbClr val="000066"/>
                </a:solidFill>
                <a:latin typeface="Arial" charset="0"/>
              </a:rPr>
              <a:t>(opinion of authorities)</a:t>
            </a:r>
          </a:p>
        </p:txBody>
      </p:sp>
      <p:sp>
        <p:nvSpPr>
          <p:cNvPr id="40970" name="Text Box 2"/>
          <p:cNvSpPr txBox="1">
            <a:spLocks noChangeArrowheads="1"/>
          </p:cNvSpPr>
          <p:nvPr/>
        </p:nvSpPr>
        <p:spPr bwMode="auto">
          <a:xfrm>
            <a:off x="1784351" y="1157288"/>
            <a:ext cx="748982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l" eaLnBrk="1" hangingPunct="1">
              <a:lnSpc>
                <a:spcPct val="90000"/>
              </a:lnSpc>
              <a:buSzPct val="80000"/>
              <a:buFont typeface="Wingdings" pitchFamily="2" charset="2"/>
              <a:buNone/>
            </a:pPr>
            <a:r>
              <a:rPr lang="en-GB" altLang="pl-PL" sz="2000" b="1" dirty="0">
                <a:solidFill>
                  <a:srgbClr val="000066"/>
                </a:solidFill>
                <a:latin typeface="Arial" charset="0"/>
              </a:rPr>
              <a:t>UNIVERSITY LEVEL (46 </a:t>
            </a:r>
            <a:r>
              <a:rPr lang="en-GB" altLang="pl-PL" sz="2000" b="1" dirty="0" err="1">
                <a:solidFill>
                  <a:srgbClr val="000066"/>
                </a:solidFill>
                <a:latin typeface="Arial" charset="0"/>
              </a:rPr>
              <a:t>HEIs</a:t>
            </a:r>
            <a:r>
              <a:rPr lang="en-GB" altLang="pl-PL" sz="2000" b="1" dirty="0">
                <a:solidFill>
                  <a:srgbClr val="000066"/>
                </a:solidFill>
                <a:latin typeface="Arial" charset="0"/>
              </a:rPr>
              <a:t>)</a:t>
            </a:r>
          </a:p>
        </p:txBody>
      </p:sp>
      <p:sp>
        <p:nvSpPr>
          <p:cNvPr id="40971" name="Rectangle 3"/>
          <p:cNvSpPr>
            <a:spLocks noChangeArrowheads="1"/>
          </p:cNvSpPr>
          <p:nvPr/>
        </p:nvSpPr>
        <p:spPr bwMode="auto">
          <a:xfrm>
            <a:off x="1440181" y="260350"/>
            <a:ext cx="898810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556" tIns="38138" rIns="74556" bIns="38138"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algn="r"/>
            <a:r>
              <a:rPr lang="en-GB" altLang="pl-PL" sz="2000" b="1" dirty="0">
                <a:solidFill>
                  <a:srgbClr val="000066"/>
                </a:solidFill>
                <a:latin typeface="Arial" charset="0"/>
              </a:rPr>
              <a:t>Attitude towards NQF</a:t>
            </a:r>
            <a:r>
              <a:rPr lang="pl-PL" altLang="pl-PL" sz="2000" b="1" dirty="0">
                <a:solidFill>
                  <a:srgbClr val="000066"/>
                </a:solidFill>
                <a:latin typeface="Arial" charset="0"/>
              </a:rPr>
              <a:t> for </a:t>
            </a:r>
            <a:r>
              <a:rPr lang="en-GB" altLang="pl-PL" sz="2000" b="1" dirty="0">
                <a:solidFill>
                  <a:srgbClr val="000066"/>
                </a:solidFill>
                <a:latin typeface="Arial" charset="0"/>
              </a:rPr>
              <a:t>HE</a:t>
            </a:r>
            <a:r>
              <a:rPr lang="en-BE" altLang="pl-PL" sz="2000" b="1" dirty="0">
                <a:solidFill>
                  <a:srgbClr val="000066"/>
                </a:solidFill>
                <a:latin typeface="Arial" charset="0"/>
              </a:rPr>
              <a:t> </a:t>
            </a:r>
            <a:r>
              <a:rPr lang="fr-BE" altLang="pl-PL" sz="2000" b="1" dirty="0">
                <a:solidFill>
                  <a:srgbClr val="000066"/>
                </a:solidFill>
                <a:latin typeface="Arial" charset="0"/>
              </a:rPr>
              <a:t>i</a:t>
            </a:r>
            <a:r>
              <a:rPr lang="en-BE" altLang="pl-PL" sz="2000" b="1" dirty="0">
                <a:solidFill>
                  <a:srgbClr val="000066"/>
                </a:solidFill>
                <a:latin typeface="Arial" charset="0"/>
              </a:rPr>
              <a:t>n </a:t>
            </a:r>
            <a:r>
              <a:rPr lang="fr-BE" altLang="pl-PL" sz="2000" b="1" dirty="0">
                <a:solidFill>
                  <a:srgbClr val="000066"/>
                </a:solidFill>
                <a:latin typeface="Arial" charset="0"/>
              </a:rPr>
              <a:t>P</a:t>
            </a:r>
            <a:r>
              <a:rPr lang="en-BE" altLang="pl-PL" sz="2000" b="1" dirty="0">
                <a:solidFill>
                  <a:srgbClr val="000066"/>
                </a:solidFill>
                <a:latin typeface="Arial" charset="0"/>
              </a:rPr>
              <a:t>o</a:t>
            </a:r>
            <a:r>
              <a:rPr lang="fr-BE" altLang="pl-PL" sz="2000" b="1" dirty="0">
                <a:solidFill>
                  <a:srgbClr val="000066"/>
                </a:solidFill>
                <a:latin typeface="Arial" charset="0"/>
              </a:rPr>
              <a:t>l</a:t>
            </a:r>
            <a:r>
              <a:rPr lang="en-BE" altLang="pl-PL" sz="2000" b="1" dirty="0">
                <a:solidFill>
                  <a:srgbClr val="000066"/>
                </a:solidFill>
                <a:latin typeface="Arial" charset="0"/>
              </a:rPr>
              <a:t>a</a:t>
            </a:r>
            <a:r>
              <a:rPr lang="fr-BE" altLang="pl-PL" sz="2000" b="1" dirty="0">
                <a:solidFill>
                  <a:srgbClr val="000066"/>
                </a:solidFill>
                <a:latin typeface="Arial" charset="0"/>
              </a:rPr>
              <a:t>n</a:t>
            </a:r>
            <a:r>
              <a:rPr lang="en-BE" altLang="pl-PL" sz="2000" b="1" dirty="0">
                <a:solidFill>
                  <a:srgbClr val="000066"/>
                </a:solidFill>
                <a:latin typeface="Arial" charset="0"/>
              </a:rPr>
              <a:t>d (</a:t>
            </a:r>
            <a:r>
              <a:rPr lang="fr-BE" altLang="pl-PL" sz="2000" b="1" dirty="0">
                <a:solidFill>
                  <a:srgbClr val="000066"/>
                </a:solidFill>
                <a:latin typeface="Arial" charset="0"/>
              </a:rPr>
              <a:t>P</a:t>
            </a:r>
            <a:r>
              <a:rPr lang="en-BE" altLang="pl-PL" sz="2000" b="1" dirty="0">
                <a:solidFill>
                  <a:srgbClr val="000066"/>
                </a:solidFill>
                <a:latin typeface="Arial" charset="0"/>
              </a:rPr>
              <a:t>r</a:t>
            </a:r>
            <a:r>
              <a:rPr lang="fr-BE" altLang="pl-PL" sz="2000" b="1" dirty="0">
                <a:solidFill>
                  <a:srgbClr val="000066"/>
                </a:solidFill>
                <a:latin typeface="Arial" charset="0"/>
              </a:rPr>
              <a:t>o</a:t>
            </a:r>
            <a:r>
              <a:rPr lang="en-BE" altLang="pl-PL" sz="2000" b="1" dirty="0">
                <a:solidFill>
                  <a:srgbClr val="000066"/>
                </a:solidFill>
                <a:latin typeface="Arial" charset="0"/>
              </a:rPr>
              <a:t>j</a:t>
            </a:r>
            <a:r>
              <a:rPr lang="fr-BE" altLang="pl-PL" sz="2000" b="1" dirty="0">
                <a:solidFill>
                  <a:srgbClr val="000066"/>
                </a:solidFill>
                <a:latin typeface="Arial" charset="0"/>
              </a:rPr>
              <a:t>e</a:t>
            </a:r>
            <a:r>
              <a:rPr lang="en-BE" altLang="pl-PL" sz="2000" b="1" dirty="0">
                <a:solidFill>
                  <a:srgbClr val="000066"/>
                </a:solidFill>
                <a:latin typeface="Arial" charset="0"/>
              </a:rPr>
              <a:t>c</a:t>
            </a:r>
            <a:r>
              <a:rPr lang="fr-BE" altLang="pl-PL" sz="2000" b="1" dirty="0">
                <a:solidFill>
                  <a:srgbClr val="000066"/>
                </a:solidFill>
                <a:latin typeface="Arial" charset="0"/>
              </a:rPr>
              <a:t>t</a:t>
            </a:r>
            <a:r>
              <a:rPr lang="en-BE" altLang="pl-PL" sz="2000" b="1" dirty="0">
                <a:solidFill>
                  <a:srgbClr val="000066"/>
                </a:solidFill>
                <a:latin typeface="Arial" charset="0"/>
              </a:rPr>
              <a:t> “</a:t>
            </a:r>
            <a:r>
              <a:rPr lang="fr-BE" altLang="pl-PL" sz="2000" b="1" dirty="0">
                <a:solidFill>
                  <a:srgbClr val="000066"/>
                </a:solidFill>
                <a:latin typeface="Arial" charset="0"/>
              </a:rPr>
              <a:t>B</a:t>
            </a:r>
            <a:r>
              <a:rPr lang="en-BE" altLang="pl-PL" sz="2000" b="1" dirty="0">
                <a:solidFill>
                  <a:srgbClr val="000066"/>
                </a:solidFill>
                <a:latin typeface="Arial" charset="0"/>
              </a:rPr>
              <a:t>e</a:t>
            </a:r>
            <a:r>
              <a:rPr lang="fr-BE" altLang="pl-PL" sz="2000" b="1" dirty="0">
                <a:solidFill>
                  <a:srgbClr val="000066"/>
                </a:solidFill>
                <a:latin typeface="Arial" charset="0"/>
              </a:rPr>
              <a:t>n</a:t>
            </a:r>
            <a:r>
              <a:rPr lang="en-BE" altLang="pl-PL" sz="2000" b="1" dirty="0">
                <a:solidFill>
                  <a:srgbClr val="000066"/>
                </a:solidFill>
                <a:latin typeface="Arial" charset="0"/>
              </a:rPr>
              <a:t>c</a:t>
            </a:r>
            <a:r>
              <a:rPr lang="fr-BE" altLang="pl-PL" sz="2000" b="1" dirty="0">
                <a:solidFill>
                  <a:srgbClr val="000066"/>
                </a:solidFill>
                <a:latin typeface="Arial" charset="0"/>
              </a:rPr>
              <a:t>h</a:t>
            </a:r>
            <a:r>
              <a:rPr lang="en-BE" altLang="pl-PL" sz="2000" b="1" dirty="0">
                <a:solidFill>
                  <a:srgbClr val="000066"/>
                </a:solidFill>
                <a:latin typeface="Arial" charset="0"/>
              </a:rPr>
              <a:t>m</a:t>
            </a:r>
            <a:r>
              <a:rPr lang="fr-BE" altLang="pl-PL" sz="2000" b="1" dirty="0">
                <a:solidFill>
                  <a:srgbClr val="000066"/>
                </a:solidFill>
                <a:latin typeface="Arial" charset="0"/>
              </a:rPr>
              <a:t>a</a:t>
            </a:r>
            <a:r>
              <a:rPr lang="en-BE" altLang="pl-PL" sz="2000" b="1" dirty="0">
                <a:solidFill>
                  <a:srgbClr val="000066"/>
                </a:solidFill>
                <a:latin typeface="Arial" charset="0"/>
              </a:rPr>
              <a:t>r</a:t>
            </a:r>
            <a:r>
              <a:rPr lang="fr-BE" altLang="pl-PL" sz="2000" b="1" dirty="0">
                <a:solidFill>
                  <a:srgbClr val="000066"/>
                </a:solidFill>
                <a:latin typeface="Arial" charset="0"/>
              </a:rPr>
              <a:t>k</a:t>
            </a:r>
            <a:r>
              <a:rPr lang="en-BE" altLang="pl-PL" sz="2000" b="1" dirty="0">
                <a:solidFill>
                  <a:srgbClr val="000066"/>
                </a:solidFill>
                <a:latin typeface="Arial" charset="0"/>
              </a:rPr>
              <a:t>i</a:t>
            </a:r>
            <a:r>
              <a:rPr lang="fr-BE" altLang="pl-PL" sz="2000" b="1" dirty="0">
                <a:solidFill>
                  <a:srgbClr val="000066"/>
                </a:solidFill>
                <a:latin typeface="Arial" charset="0"/>
              </a:rPr>
              <a:t>n</a:t>
            </a:r>
            <a:r>
              <a:rPr lang="en-BE" altLang="pl-PL" sz="2000" b="1" dirty="0">
                <a:solidFill>
                  <a:srgbClr val="000066"/>
                </a:solidFill>
                <a:latin typeface="Arial" charset="0"/>
              </a:rPr>
              <a:t>g </a:t>
            </a:r>
            <a:r>
              <a:rPr lang="fr-BE" altLang="pl-PL" sz="2000" b="1" dirty="0">
                <a:solidFill>
                  <a:srgbClr val="000066"/>
                </a:solidFill>
                <a:latin typeface="Arial" charset="0"/>
              </a:rPr>
              <a:t>i</a:t>
            </a:r>
            <a:r>
              <a:rPr lang="en-BE" altLang="pl-PL" sz="2000" b="1" dirty="0">
                <a:solidFill>
                  <a:srgbClr val="000066"/>
                </a:solidFill>
                <a:latin typeface="Arial" charset="0"/>
              </a:rPr>
              <a:t>n </a:t>
            </a:r>
            <a:r>
              <a:rPr lang="fr-BE" altLang="pl-PL" sz="2000" b="1" dirty="0">
                <a:solidFill>
                  <a:srgbClr val="000066"/>
                </a:solidFill>
                <a:latin typeface="Arial" charset="0"/>
              </a:rPr>
              <a:t>H</a:t>
            </a:r>
            <a:r>
              <a:rPr lang="en-BE" altLang="pl-PL" sz="2000" b="1" dirty="0">
                <a:solidFill>
                  <a:srgbClr val="000066"/>
                </a:solidFill>
                <a:latin typeface="Arial" charset="0"/>
              </a:rPr>
              <a:t>E”, 46 </a:t>
            </a:r>
            <a:r>
              <a:rPr lang="fr-BE" altLang="pl-PL" sz="2000" b="1" dirty="0">
                <a:solidFill>
                  <a:srgbClr val="000066"/>
                </a:solidFill>
                <a:latin typeface="Arial" charset="0"/>
              </a:rPr>
              <a:t>H</a:t>
            </a:r>
            <a:r>
              <a:rPr lang="en-BE" altLang="pl-PL" sz="2000" b="1" dirty="0">
                <a:solidFill>
                  <a:srgbClr val="000066"/>
                </a:solidFill>
                <a:latin typeface="Arial" charset="0"/>
              </a:rPr>
              <a:t>E</a:t>
            </a:r>
            <a:r>
              <a:rPr lang="fr-BE" altLang="pl-PL" sz="2000" b="1" dirty="0">
                <a:solidFill>
                  <a:srgbClr val="000066"/>
                </a:solidFill>
                <a:latin typeface="Arial" charset="0"/>
              </a:rPr>
              <a:t>I</a:t>
            </a:r>
            <a:r>
              <a:rPr lang="en-BE" altLang="pl-PL" sz="2000" b="1" dirty="0">
                <a:solidFill>
                  <a:srgbClr val="000066"/>
                </a:solidFill>
                <a:latin typeface="Arial" charset="0"/>
              </a:rPr>
              <a:t>s, 327 </a:t>
            </a:r>
            <a:r>
              <a:rPr lang="fr-BE" altLang="pl-PL" sz="2000" b="1" dirty="0">
                <a:solidFill>
                  <a:srgbClr val="000066"/>
                </a:solidFill>
                <a:latin typeface="Arial" charset="0"/>
              </a:rPr>
              <a:t>f</a:t>
            </a:r>
            <a:r>
              <a:rPr lang="en-BE" altLang="pl-PL" sz="2000" b="1" dirty="0">
                <a:solidFill>
                  <a:srgbClr val="000066"/>
                </a:solidFill>
                <a:latin typeface="Arial" charset="0"/>
              </a:rPr>
              <a:t>a</a:t>
            </a:r>
            <a:r>
              <a:rPr lang="fr-BE" altLang="pl-PL" sz="2000" b="1" dirty="0">
                <a:solidFill>
                  <a:srgbClr val="000066"/>
                </a:solidFill>
                <a:latin typeface="Arial" charset="0"/>
              </a:rPr>
              <a:t>c</a:t>
            </a:r>
            <a:r>
              <a:rPr lang="en-BE" altLang="pl-PL" sz="2000" b="1" dirty="0">
                <a:solidFill>
                  <a:srgbClr val="000066"/>
                </a:solidFill>
                <a:latin typeface="Arial" charset="0"/>
              </a:rPr>
              <a:t>u</a:t>
            </a:r>
            <a:r>
              <a:rPr lang="fr-BE" altLang="pl-PL" sz="2000" b="1" dirty="0">
                <a:solidFill>
                  <a:srgbClr val="000066"/>
                </a:solidFill>
                <a:latin typeface="Arial" charset="0"/>
              </a:rPr>
              <a:t>l</a:t>
            </a:r>
            <a:r>
              <a:rPr lang="en-BE" altLang="pl-PL" sz="2000" b="1" dirty="0">
                <a:solidFill>
                  <a:srgbClr val="000066"/>
                </a:solidFill>
                <a:latin typeface="Arial" charset="0"/>
              </a:rPr>
              <a:t>t</a:t>
            </a:r>
            <a:r>
              <a:rPr lang="fr-BE" altLang="pl-PL" sz="2000" b="1" dirty="0">
                <a:solidFill>
                  <a:srgbClr val="000066"/>
                </a:solidFill>
                <a:latin typeface="Arial" charset="0"/>
              </a:rPr>
              <a:t>i</a:t>
            </a:r>
            <a:r>
              <a:rPr lang="en-BE" altLang="pl-PL" sz="2000" b="1" dirty="0">
                <a:solidFill>
                  <a:srgbClr val="000066"/>
                </a:solidFill>
                <a:latin typeface="Arial" charset="0"/>
              </a:rPr>
              <a:t>e</a:t>
            </a:r>
            <a:r>
              <a:rPr lang="fr-BE" altLang="pl-PL" sz="2000" b="1" dirty="0">
                <a:solidFill>
                  <a:srgbClr val="000066"/>
                </a:solidFill>
                <a:latin typeface="Arial" charset="0"/>
              </a:rPr>
              <a:t>s</a:t>
            </a:r>
            <a:r>
              <a:rPr lang="en-BE" altLang="pl-PL" sz="2000" b="1" dirty="0">
                <a:solidFill>
                  <a:srgbClr val="000066"/>
                </a:solidFill>
                <a:latin typeface="Arial" charset="0"/>
              </a:rPr>
              <a:t>)</a:t>
            </a:r>
            <a:r>
              <a:rPr lang="en-GB" altLang="pl-PL" sz="2000" b="1" dirty="0">
                <a:solidFill>
                  <a:srgbClr val="000066"/>
                </a:solidFill>
                <a:latin typeface="Arial" charset="0"/>
              </a:rPr>
              <a:t> </a:t>
            </a:r>
            <a:endParaRPr lang="en-GB" altLang="pl-PL" sz="2000" b="1" dirty="0">
              <a:solidFill>
                <a:srgbClr val="FF3300"/>
              </a:solidFill>
              <a:latin typeface="Arial" charset="0"/>
            </a:endParaRPr>
          </a:p>
        </p:txBody>
      </p:sp>
      <p:sp>
        <p:nvSpPr>
          <p:cNvPr id="53" name="Rectangle 7"/>
          <p:cNvSpPr>
            <a:spLocks noChangeArrowheads="1"/>
          </p:cNvSpPr>
          <p:nvPr/>
        </p:nvSpPr>
        <p:spPr bwMode="auto">
          <a:xfrm>
            <a:off x="4083844" y="1969111"/>
            <a:ext cx="2376488" cy="504825"/>
          </a:xfrm>
          <a:prstGeom prst="rect">
            <a:avLst/>
          </a:prstGeom>
          <a:solidFill>
            <a:srgbClr val="33CC33"/>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54" name="Rectangle 8"/>
          <p:cNvSpPr>
            <a:spLocks noChangeArrowheads="1"/>
          </p:cNvSpPr>
          <p:nvPr/>
        </p:nvSpPr>
        <p:spPr bwMode="auto">
          <a:xfrm>
            <a:off x="6460332" y="1969111"/>
            <a:ext cx="2952750" cy="504825"/>
          </a:xfrm>
          <a:prstGeom prst="rect">
            <a:avLst/>
          </a:prstGeom>
          <a:solidFill>
            <a:srgbClr val="99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55" name="Rectangle 9"/>
          <p:cNvSpPr>
            <a:spLocks noChangeArrowheads="1"/>
          </p:cNvSpPr>
          <p:nvPr/>
        </p:nvSpPr>
        <p:spPr bwMode="auto">
          <a:xfrm>
            <a:off x="9413083" y="1969111"/>
            <a:ext cx="287337" cy="504825"/>
          </a:xfrm>
          <a:prstGeom prst="rect">
            <a:avLst/>
          </a:prstGeom>
          <a:solidFill>
            <a:schemeClr val="bg1"/>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56" name="Rectangle 10"/>
          <p:cNvSpPr>
            <a:spLocks noChangeArrowheads="1"/>
          </p:cNvSpPr>
          <p:nvPr/>
        </p:nvSpPr>
        <p:spPr bwMode="auto">
          <a:xfrm>
            <a:off x="9700420" y="1969111"/>
            <a:ext cx="144463" cy="504825"/>
          </a:xfrm>
          <a:prstGeom prst="rect">
            <a:avLst/>
          </a:prstGeom>
          <a:solidFill>
            <a:srgbClr val="FF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57" name="Text Box 2"/>
          <p:cNvSpPr txBox="1">
            <a:spLocks noChangeArrowheads="1"/>
          </p:cNvSpPr>
          <p:nvPr/>
        </p:nvSpPr>
        <p:spPr bwMode="auto">
          <a:xfrm>
            <a:off x="4804569" y="2042135"/>
            <a:ext cx="9350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41.3%</a:t>
            </a:r>
          </a:p>
        </p:txBody>
      </p:sp>
      <p:sp>
        <p:nvSpPr>
          <p:cNvPr id="58" name="Text Box 2"/>
          <p:cNvSpPr txBox="1">
            <a:spLocks noChangeArrowheads="1"/>
          </p:cNvSpPr>
          <p:nvPr/>
        </p:nvSpPr>
        <p:spPr bwMode="auto">
          <a:xfrm>
            <a:off x="7612858" y="2042135"/>
            <a:ext cx="9350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52.2%</a:t>
            </a:r>
          </a:p>
        </p:txBody>
      </p:sp>
      <p:sp>
        <p:nvSpPr>
          <p:cNvPr id="59" name="Text Box 2"/>
          <p:cNvSpPr txBox="1">
            <a:spLocks noChangeArrowheads="1"/>
          </p:cNvSpPr>
          <p:nvPr/>
        </p:nvSpPr>
        <p:spPr bwMode="auto">
          <a:xfrm>
            <a:off x="9844883" y="2115161"/>
            <a:ext cx="574675"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30000"/>
              </a:spcBef>
              <a:buSzPct val="80000"/>
              <a:buFont typeface="Wingdings" pitchFamily="2" charset="2"/>
              <a:buNone/>
            </a:pPr>
            <a:r>
              <a:rPr lang="en-GB" altLang="pl-PL" sz="1400" dirty="0">
                <a:solidFill>
                  <a:srgbClr val="000066"/>
                </a:solidFill>
                <a:latin typeface="Arial" pitchFamily="34" charset="0"/>
              </a:rPr>
              <a:t>2.3%</a:t>
            </a:r>
          </a:p>
        </p:txBody>
      </p:sp>
      <p:sp>
        <p:nvSpPr>
          <p:cNvPr id="60" name="Line 15"/>
          <p:cNvSpPr>
            <a:spLocks noChangeShapeType="1"/>
          </p:cNvSpPr>
          <p:nvPr/>
        </p:nvSpPr>
        <p:spPr bwMode="auto">
          <a:xfrm>
            <a:off x="9551988" y="1595482"/>
            <a:ext cx="0" cy="35877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endParaRPr lang="en-GB" dirty="0">
              <a:solidFill>
                <a:srgbClr val="000000"/>
              </a:solidFill>
              <a:latin typeface="Arial" pitchFamily="34" charset="0"/>
            </a:endParaRPr>
          </a:p>
        </p:txBody>
      </p:sp>
      <p:sp>
        <p:nvSpPr>
          <p:cNvPr id="62" name="Text Box 2"/>
          <p:cNvSpPr txBox="1">
            <a:spLocks noChangeArrowheads="1"/>
          </p:cNvSpPr>
          <p:nvPr/>
        </p:nvSpPr>
        <p:spPr bwMode="auto">
          <a:xfrm>
            <a:off x="9551988" y="1595482"/>
            <a:ext cx="755650"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30000"/>
              </a:spcBef>
              <a:buSzPct val="80000"/>
              <a:buFont typeface="Wingdings" pitchFamily="2" charset="2"/>
              <a:buNone/>
            </a:pPr>
            <a:r>
              <a:rPr lang="en-GB" altLang="pl-PL" sz="1400" dirty="0">
                <a:solidFill>
                  <a:srgbClr val="000066"/>
                </a:solidFill>
                <a:latin typeface="Arial" pitchFamily="34" charset="0"/>
              </a:rPr>
              <a:t>4.2%</a:t>
            </a:r>
          </a:p>
        </p:txBody>
      </p:sp>
      <p:sp>
        <p:nvSpPr>
          <p:cNvPr id="63" name="Rectangle 19"/>
          <p:cNvSpPr>
            <a:spLocks noChangeArrowheads="1"/>
          </p:cNvSpPr>
          <p:nvPr/>
        </p:nvSpPr>
        <p:spPr bwMode="auto">
          <a:xfrm>
            <a:off x="4079875" y="2689226"/>
            <a:ext cx="431800" cy="504825"/>
          </a:xfrm>
          <a:prstGeom prst="rect">
            <a:avLst/>
          </a:prstGeom>
          <a:solidFill>
            <a:srgbClr val="33CC33"/>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64" name="Rectangle 20"/>
          <p:cNvSpPr>
            <a:spLocks noChangeArrowheads="1"/>
          </p:cNvSpPr>
          <p:nvPr/>
        </p:nvSpPr>
        <p:spPr bwMode="auto">
          <a:xfrm>
            <a:off x="4511676" y="2689226"/>
            <a:ext cx="1584325" cy="504825"/>
          </a:xfrm>
          <a:prstGeom prst="rect">
            <a:avLst/>
          </a:prstGeom>
          <a:solidFill>
            <a:srgbClr val="99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65" name="Rectangle 21"/>
          <p:cNvSpPr>
            <a:spLocks noChangeArrowheads="1"/>
          </p:cNvSpPr>
          <p:nvPr/>
        </p:nvSpPr>
        <p:spPr bwMode="auto">
          <a:xfrm>
            <a:off x="6096001" y="2689226"/>
            <a:ext cx="1152525" cy="504825"/>
          </a:xfrm>
          <a:prstGeom prst="rect">
            <a:avLst/>
          </a:prstGeom>
          <a:solidFill>
            <a:schemeClr val="bg1"/>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66" name="Rectangle 22"/>
          <p:cNvSpPr>
            <a:spLocks noChangeArrowheads="1"/>
          </p:cNvSpPr>
          <p:nvPr/>
        </p:nvSpPr>
        <p:spPr bwMode="auto">
          <a:xfrm>
            <a:off x="7248525" y="2689226"/>
            <a:ext cx="2592388" cy="504825"/>
          </a:xfrm>
          <a:prstGeom prst="rect">
            <a:avLst/>
          </a:prstGeom>
          <a:solidFill>
            <a:srgbClr val="FF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67" name="Text Box 2"/>
          <p:cNvSpPr txBox="1">
            <a:spLocks noChangeArrowheads="1"/>
          </p:cNvSpPr>
          <p:nvPr/>
        </p:nvSpPr>
        <p:spPr bwMode="auto">
          <a:xfrm>
            <a:off x="4872039" y="2760662"/>
            <a:ext cx="9350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28.3%</a:t>
            </a:r>
          </a:p>
        </p:txBody>
      </p:sp>
      <p:sp>
        <p:nvSpPr>
          <p:cNvPr id="68" name="Text Box 2"/>
          <p:cNvSpPr txBox="1">
            <a:spLocks noChangeArrowheads="1"/>
          </p:cNvSpPr>
          <p:nvPr/>
        </p:nvSpPr>
        <p:spPr bwMode="auto">
          <a:xfrm>
            <a:off x="6167438" y="2760662"/>
            <a:ext cx="1008062"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19.6%</a:t>
            </a:r>
          </a:p>
        </p:txBody>
      </p:sp>
      <p:sp>
        <p:nvSpPr>
          <p:cNvPr id="69" name="Text Box 2"/>
          <p:cNvSpPr txBox="1">
            <a:spLocks noChangeArrowheads="1"/>
          </p:cNvSpPr>
          <p:nvPr/>
        </p:nvSpPr>
        <p:spPr bwMode="auto">
          <a:xfrm>
            <a:off x="7967664" y="2760662"/>
            <a:ext cx="11525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45.7%</a:t>
            </a:r>
          </a:p>
        </p:txBody>
      </p:sp>
      <p:sp>
        <p:nvSpPr>
          <p:cNvPr id="70" name="Text Box 2"/>
          <p:cNvSpPr txBox="1">
            <a:spLocks noChangeArrowheads="1"/>
          </p:cNvSpPr>
          <p:nvPr/>
        </p:nvSpPr>
        <p:spPr bwMode="auto">
          <a:xfrm>
            <a:off x="3935414" y="2833688"/>
            <a:ext cx="719137"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1400" dirty="0">
                <a:solidFill>
                  <a:srgbClr val="000066"/>
                </a:solidFill>
                <a:latin typeface="Arial" pitchFamily="34" charset="0"/>
              </a:rPr>
              <a:t>6.5%</a:t>
            </a:r>
          </a:p>
        </p:txBody>
      </p:sp>
      <p:grpSp>
        <p:nvGrpSpPr>
          <p:cNvPr id="2" name="Grupa 1"/>
          <p:cNvGrpSpPr/>
          <p:nvPr/>
        </p:nvGrpSpPr>
        <p:grpSpPr>
          <a:xfrm>
            <a:off x="1688783" y="3976688"/>
            <a:ext cx="8810625" cy="2506662"/>
            <a:chOff x="190500" y="3976688"/>
            <a:chExt cx="8810625" cy="2506662"/>
          </a:xfrm>
        </p:grpSpPr>
        <p:sp>
          <p:nvSpPr>
            <p:cNvPr id="40982" name="Rectangle 2"/>
            <p:cNvSpPr>
              <a:spLocks noChangeArrowheads="1"/>
            </p:cNvSpPr>
            <p:nvPr/>
          </p:nvSpPr>
          <p:spPr bwMode="auto">
            <a:xfrm>
              <a:off x="250825" y="3976688"/>
              <a:ext cx="8713788" cy="2470150"/>
            </a:xfrm>
            <a:prstGeom prst="rect">
              <a:avLst/>
            </a:prstGeom>
            <a:solidFill>
              <a:srgbClr val="F8F8F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algn="ctr" eaLnBrk="0" fontAlgn="base" hangingPunct="0">
                <a:spcBef>
                  <a:spcPct val="0"/>
                </a:spcBef>
                <a:spcAft>
                  <a:spcPct val="0"/>
                </a:spcAft>
                <a:defRPr sz="2400">
                  <a:solidFill>
                    <a:schemeClr val="tx1"/>
                  </a:solidFill>
                  <a:latin typeface="Times New Roman" pitchFamily="18" charset="0"/>
                </a:defRPr>
              </a:lvl6pPr>
              <a:lvl7pPr marL="2971800" indent="-228600" algn="ctr" eaLnBrk="0" fontAlgn="base" hangingPunct="0">
                <a:spcBef>
                  <a:spcPct val="0"/>
                </a:spcBef>
                <a:spcAft>
                  <a:spcPct val="0"/>
                </a:spcAft>
                <a:defRPr sz="2400">
                  <a:solidFill>
                    <a:schemeClr val="tx1"/>
                  </a:solidFill>
                  <a:latin typeface="Times New Roman" pitchFamily="18" charset="0"/>
                </a:defRPr>
              </a:lvl7pPr>
              <a:lvl8pPr marL="3429000" indent="-228600" algn="ctr" eaLnBrk="0" fontAlgn="base" hangingPunct="0">
                <a:spcBef>
                  <a:spcPct val="0"/>
                </a:spcBef>
                <a:spcAft>
                  <a:spcPct val="0"/>
                </a:spcAft>
                <a:defRPr sz="2400">
                  <a:solidFill>
                    <a:schemeClr val="tx1"/>
                  </a:solidFill>
                  <a:latin typeface="Times New Roman" pitchFamily="18" charset="0"/>
                </a:defRPr>
              </a:lvl8pPr>
              <a:lvl9pPr marL="3886200" indent="-228600" algn="ctr" eaLnBrk="0" fontAlgn="base" hangingPunct="0">
                <a:spcBef>
                  <a:spcPct val="0"/>
                </a:spcBef>
                <a:spcAft>
                  <a:spcPct val="0"/>
                </a:spcAft>
                <a:defRPr sz="2400">
                  <a:solidFill>
                    <a:schemeClr val="tx1"/>
                  </a:solidFill>
                  <a:latin typeface="Times New Roman" pitchFamily="18" charset="0"/>
                </a:defRPr>
              </a:lvl9pPr>
            </a:lstStyle>
            <a:p>
              <a:pPr eaLnBrk="1" hangingPunct="1"/>
              <a:endParaRPr lang="en-GB" altLang="pl-PL" sz="1800" dirty="0">
                <a:latin typeface="Arial" charset="0"/>
              </a:endParaRPr>
            </a:p>
          </p:txBody>
        </p:sp>
        <p:sp>
          <p:nvSpPr>
            <p:cNvPr id="40983" name="Text Box 2"/>
            <p:cNvSpPr txBox="1">
              <a:spLocks noChangeArrowheads="1"/>
            </p:cNvSpPr>
            <p:nvPr/>
          </p:nvSpPr>
          <p:spPr bwMode="auto">
            <a:xfrm>
              <a:off x="4067175" y="4329113"/>
              <a:ext cx="2566988"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30000"/>
                </a:spcBef>
                <a:buSzPct val="80000"/>
                <a:buFont typeface="Wingdings" pitchFamily="2" charset="2"/>
                <a:buNone/>
              </a:pPr>
              <a:r>
                <a:rPr lang="en-GB" altLang="pl-PL" sz="2000" dirty="0">
                  <a:solidFill>
                    <a:srgbClr val="000066"/>
                  </a:solidFill>
                  <a:latin typeface="Arial" charset="0"/>
                </a:rPr>
                <a:t>moderately positive</a:t>
              </a:r>
            </a:p>
          </p:txBody>
        </p:sp>
        <p:sp>
          <p:nvSpPr>
            <p:cNvPr id="40984" name="Text Box 2"/>
            <p:cNvSpPr txBox="1">
              <a:spLocks noChangeArrowheads="1"/>
            </p:cNvSpPr>
            <p:nvPr/>
          </p:nvSpPr>
          <p:spPr bwMode="auto">
            <a:xfrm>
              <a:off x="7310438" y="6062663"/>
              <a:ext cx="13112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r" eaLnBrk="1" hangingPunct="1">
                <a:buSzPct val="80000"/>
                <a:buFont typeface="Wingdings" pitchFamily="2" charset="2"/>
                <a:buNone/>
              </a:pPr>
              <a:r>
                <a:rPr lang="en-GB" altLang="pl-PL" sz="2000" dirty="0">
                  <a:solidFill>
                    <a:srgbClr val="000066"/>
                  </a:solidFill>
                  <a:latin typeface="Arial" charset="0"/>
                </a:rPr>
                <a:t>negative</a:t>
              </a:r>
            </a:p>
          </p:txBody>
        </p:sp>
        <p:sp>
          <p:nvSpPr>
            <p:cNvPr id="40985" name="Line 72"/>
            <p:cNvSpPr>
              <a:spLocks noChangeShapeType="1"/>
            </p:cNvSpPr>
            <p:nvPr/>
          </p:nvSpPr>
          <p:spPr bwMode="auto">
            <a:xfrm>
              <a:off x="7817578" y="4533900"/>
              <a:ext cx="0" cy="1905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05" name="Text Box 2"/>
            <p:cNvSpPr txBox="1">
              <a:spLocks noChangeArrowheads="1"/>
            </p:cNvSpPr>
            <p:nvPr/>
          </p:nvSpPr>
          <p:spPr bwMode="auto">
            <a:xfrm>
              <a:off x="2493963" y="4332288"/>
              <a:ext cx="15113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l" eaLnBrk="1" hangingPunct="1">
                <a:spcBef>
                  <a:spcPct val="30000"/>
                </a:spcBef>
                <a:buSzPct val="80000"/>
                <a:buFont typeface="Wingdings" pitchFamily="2" charset="2"/>
                <a:buNone/>
              </a:pPr>
              <a:r>
                <a:rPr lang="en-GB" altLang="pl-PL" sz="2000" dirty="0">
                  <a:solidFill>
                    <a:srgbClr val="000066"/>
                  </a:solidFill>
                  <a:latin typeface="Arial" charset="0"/>
                </a:rPr>
                <a:t>positive</a:t>
              </a:r>
            </a:p>
          </p:txBody>
        </p:sp>
        <p:sp>
          <p:nvSpPr>
            <p:cNvPr id="41006" name="Text Box 2"/>
            <p:cNvSpPr txBox="1">
              <a:spLocks noChangeArrowheads="1"/>
            </p:cNvSpPr>
            <p:nvPr/>
          </p:nvSpPr>
          <p:spPr bwMode="auto">
            <a:xfrm>
              <a:off x="4654767" y="6102350"/>
              <a:ext cx="19081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eaLnBrk="1" hangingPunct="1">
                <a:buSzPct val="80000"/>
                <a:buFont typeface="Wingdings" pitchFamily="2" charset="2"/>
                <a:buNone/>
              </a:pPr>
              <a:r>
                <a:rPr lang="en-GB" altLang="pl-PL" sz="2000" dirty="0">
                  <a:solidFill>
                    <a:srgbClr val="000066"/>
                  </a:solidFill>
                  <a:latin typeface="Arial" charset="0"/>
                </a:rPr>
                <a:t>difficult to say</a:t>
              </a:r>
            </a:p>
          </p:txBody>
        </p:sp>
        <p:sp>
          <p:nvSpPr>
            <p:cNvPr id="41007" name="Line 42"/>
            <p:cNvSpPr>
              <a:spLocks noChangeShapeType="1"/>
            </p:cNvSpPr>
            <p:nvPr/>
          </p:nvSpPr>
          <p:spPr bwMode="auto">
            <a:xfrm flipV="1">
              <a:off x="5599329" y="5951538"/>
              <a:ext cx="0" cy="204787"/>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08" name="Line 42"/>
            <p:cNvSpPr>
              <a:spLocks noChangeShapeType="1"/>
            </p:cNvSpPr>
            <p:nvPr/>
          </p:nvSpPr>
          <p:spPr bwMode="auto">
            <a:xfrm flipV="1">
              <a:off x="8072438" y="5940425"/>
              <a:ext cx="0" cy="2047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dirty="0"/>
            </a:p>
          </p:txBody>
        </p:sp>
        <p:sp>
          <p:nvSpPr>
            <p:cNvPr id="41009" name="Text Box 2"/>
            <p:cNvSpPr txBox="1">
              <a:spLocks noChangeArrowheads="1"/>
            </p:cNvSpPr>
            <p:nvPr/>
          </p:nvSpPr>
          <p:spPr bwMode="auto">
            <a:xfrm>
              <a:off x="6424613" y="4158098"/>
              <a:ext cx="257651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charset="0"/>
                </a:rPr>
                <a:t>moderately negative</a:t>
              </a:r>
            </a:p>
          </p:txBody>
        </p:sp>
        <p:sp>
          <p:nvSpPr>
            <p:cNvPr id="41010" name="Text Box 2"/>
            <p:cNvSpPr txBox="1">
              <a:spLocks noChangeArrowheads="1"/>
            </p:cNvSpPr>
            <p:nvPr/>
          </p:nvSpPr>
          <p:spPr bwMode="auto">
            <a:xfrm>
              <a:off x="266700" y="3976688"/>
              <a:ext cx="748982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l" eaLnBrk="1" hangingPunct="1">
                <a:lnSpc>
                  <a:spcPct val="90000"/>
                </a:lnSpc>
                <a:buSzPct val="80000"/>
                <a:buFont typeface="Wingdings" pitchFamily="2" charset="2"/>
                <a:buNone/>
              </a:pPr>
              <a:r>
                <a:rPr lang="en-GB" altLang="pl-PL" sz="2000" b="1" dirty="0">
                  <a:solidFill>
                    <a:srgbClr val="000066"/>
                  </a:solidFill>
                  <a:latin typeface="Arial" charset="0"/>
                </a:rPr>
                <a:t>FACULTY LEVEL (327 faculties)</a:t>
              </a:r>
            </a:p>
          </p:txBody>
        </p:sp>
        <p:sp>
          <p:nvSpPr>
            <p:cNvPr id="41011" name="Text Box 2"/>
            <p:cNvSpPr txBox="1">
              <a:spLocks noChangeArrowheads="1"/>
            </p:cNvSpPr>
            <p:nvPr/>
          </p:nvSpPr>
          <p:spPr bwMode="auto">
            <a:xfrm>
              <a:off x="190500" y="5405438"/>
              <a:ext cx="230346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r" eaLnBrk="1" hangingPunct="1">
                <a:lnSpc>
                  <a:spcPct val="90000"/>
                </a:lnSpc>
                <a:buSzPct val="80000"/>
                <a:buFont typeface="Wingdings" pitchFamily="2" charset="2"/>
                <a:buNone/>
              </a:pPr>
              <a:r>
                <a:rPr lang="en-GB" altLang="pl-PL" sz="2000" dirty="0">
                  <a:solidFill>
                    <a:srgbClr val="000066"/>
                  </a:solidFill>
                  <a:latin typeface="Arial" charset="0"/>
                </a:rPr>
                <a:t>academic staff</a:t>
              </a:r>
            </a:p>
            <a:p>
              <a:pPr algn="r" eaLnBrk="1" hangingPunct="1">
                <a:lnSpc>
                  <a:spcPct val="90000"/>
                </a:lnSpc>
                <a:buSzPct val="80000"/>
                <a:buFont typeface="Wingdings" pitchFamily="2" charset="2"/>
                <a:buNone/>
              </a:pPr>
              <a:r>
                <a:rPr lang="en-GB" altLang="pl-PL" sz="1600" dirty="0">
                  <a:solidFill>
                    <a:srgbClr val="000066"/>
                  </a:solidFill>
                  <a:latin typeface="Arial" charset="0"/>
                </a:rPr>
                <a:t>(opinion of authorities)</a:t>
              </a:r>
            </a:p>
          </p:txBody>
        </p:sp>
        <p:sp>
          <p:nvSpPr>
            <p:cNvPr id="41012" name="Text Box 2"/>
            <p:cNvSpPr txBox="1">
              <a:spLocks noChangeArrowheads="1"/>
            </p:cNvSpPr>
            <p:nvPr/>
          </p:nvSpPr>
          <p:spPr bwMode="auto">
            <a:xfrm>
              <a:off x="266700" y="4651375"/>
              <a:ext cx="222726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defRPr sz="2400">
                  <a:solidFill>
                    <a:schemeClr val="tx1"/>
                  </a:solidFill>
                  <a:latin typeface="Times New Roman" pitchFamily="18" charset="0"/>
                </a:defRPr>
              </a:lvl1pPr>
              <a:lvl2pPr marL="914400" indent="-457200" defTabSz="631825" eaLnBrk="0" hangingPunct="0">
                <a:defRPr sz="2400">
                  <a:solidFill>
                    <a:schemeClr val="tx1"/>
                  </a:solidFill>
                  <a:latin typeface="Times New Roman" pitchFamily="18" charset="0"/>
                </a:defRPr>
              </a:lvl2pPr>
              <a:lvl3pPr marL="1371600" indent="-457200" defTabSz="631825" eaLnBrk="0" hangingPunct="0">
                <a:defRPr sz="2400">
                  <a:solidFill>
                    <a:schemeClr val="tx1"/>
                  </a:solidFill>
                  <a:latin typeface="Times New Roman" pitchFamily="18" charset="0"/>
                </a:defRPr>
              </a:lvl3pPr>
              <a:lvl4pPr marL="1828800" indent="-457200" defTabSz="631825" eaLnBrk="0" hangingPunct="0">
                <a:defRPr sz="2400">
                  <a:solidFill>
                    <a:schemeClr val="tx1"/>
                  </a:solidFill>
                  <a:latin typeface="Times New Roman" pitchFamily="18" charset="0"/>
                </a:defRPr>
              </a:lvl4pPr>
              <a:lvl5pPr marL="2286000" indent="-457200" defTabSz="631825" eaLnBrk="0" hangingPunct="0">
                <a:defRPr sz="2400">
                  <a:solidFill>
                    <a:schemeClr val="tx1"/>
                  </a:solidFill>
                  <a:latin typeface="Times New Roman" pitchFamily="18" charset="0"/>
                </a:defRPr>
              </a:lvl5pPr>
              <a:lvl6pPr marL="2743200" indent="-457200" algn="ctr" defTabSz="631825" eaLnBrk="0" fontAlgn="base" hangingPunct="0">
                <a:spcBef>
                  <a:spcPct val="0"/>
                </a:spcBef>
                <a:spcAft>
                  <a:spcPct val="0"/>
                </a:spcAft>
                <a:defRPr sz="2400">
                  <a:solidFill>
                    <a:schemeClr val="tx1"/>
                  </a:solidFill>
                  <a:latin typeface="Times New Roman" pitchFamily="18" charset="0"/>
                </a:defRPr>
              </a:lvl6pPr>
              <a:lvl7pPr marL="3200400" indent="-457200" algn="ctr" defTabSz="631825" eaLnBrk="0" fontAlgn="base" hangingPunct="0">
                <a:spcBef>
                  <a:spcPct val="0"/>
                </a:spcBef>
                <a:spcAft>
                  <a:spcPct val="0"/>
                </a:spcAft>
                <a:defRPr sz="2400">
                  <a:solidFill>
                    <a:schemeClr val="tx1"/>
                  </a:solidFill>
                  <a:latin typeface="Times New Roman" pitchFamily="18" charset="0"/>
                </a:defRPr>
              </a:lvl7pPr>
              <a:lvl8pPr marL="3657600" indent="-457200" algn="ctr" defTabSz="631825" eaLnBrk="0" fontAlgn="base" hangingPunct="0">
                <a:spcBef>
                  <a:spcPct val="0"/>
                </a:spcBef>
                <a:spcAft>
                  <a:spcPct val="0"/>
                </a:spcAft>
                <a:defRPr sz="2400">
                  <a:solidFill>
                    <a:schemeClr val="tx1"/>
                  </a:solidFill>
                  <a:latin typeface="Times New Roman" pitchFamily="18" charset="0"/>
                </a:defRPr>
              </a:lvl8pPr>
              <a:lvl9pPr marL="4114800" indent="-457200" algn="ctr" defTabSz="631825" eaLnBrk="0" fontAlgn="base" hangingPunct="0">
                <a:spcBef>
                  <a:spcPct val="0"/>
                </a:spcBef>
                <a:spcAft>
                  <a:spcPct val="0"/>
                </a:spcAft>
                <a:defRPr sz="2400">
                  <a:solidFill>
                    <a:schemeClr val="tx1"/>
                  </a:solidFill>
                  <a:latin typeface="Times New Roman" pitchFamily="18" charset="0"/>
                </a:defRPr>
              </a:lvl9pPr>
            </a:lstStyle>
            <a:p>
              <a:pPr algn="r" eaLnBrk="1" hangingPunct="1">
                <a:lnSpc>
                  <a:spcPct val="90000"/>
                </a:lnSpc>
                <a:buSzPct val="80000"/>
                <a:buFont typeface="Wingdings" pitchFamily="2" charset="2"/>
                <a:buNone/>
              </a:pPr>
              <a:r>
                <a:rPr lang="en-GB" altLang="pl-PL" sz="2000" dirty="0">
                  <a:solidFill>
                    <a:srgbClr val="000066"/>
                  </a:solidFill>
                  <a:latin typeface="Arial" charset="0"/>
                </a:rPr>
                <a:t>authorities</a:t>
              </a:r>
            </a:p>
            <a:p>
              <a:pPr algn="r" eaLnBrk="1" hangingPunct="1">
                <a:lnSpc>
                  <a:spcPct val="90000"/>
                </a:lnSpc>
                <a:buSzPct val="80000"/>
                <a:buFont typeface="Wingdings" pitchFamily="2" charset="2"/>
                <a:buNone/>
              </a:pPr>
              <a:r>
                <a:rPr lang="en-GB" altLang="pl-PL" sz="1600" dirty="0">
                  <a:solidFill>
                    <a:srgbClr val="000066"/>
                  </a:solidFill>
                  <a:latin typeface="Arial" charset="0"/>
                </a:rPr>
                <a:t>(deans, vice-deans)</a:t>
              </a:r>
            </a:p>
          </p:txBody>
        </p:sp>
        <p:sp>
          <p:nvSpPr>
            <p:cNvPr id="71" name="Rectangle 59"/>
            <p:cNvSpPr>
              <a:spLocks noChangeArrowheads="1"/>
            </p:cNvSpPr>
            <p:nvPr/>
          </p:nvSpPr>
          <p:spPr bwMode="auto">
            <a:xfrm>
              <a:off x="2555875" y="4724400"/>
              <a:ext cx="1511300" cy="506413"/>
            </a:xfrm>
            <a:prstGeom prst="rect">
              <a:avLst/>
            </a:prstGeom>
            <a:solidFill>
              <a:srgbClr val="33CC33"/>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72" name="Rectangle 60"/>
            <p:cNvSpPr>
              <a:spLocks noChangeArrowheads="1"/>
            </p:cNvSpPr>
            <p:nvPr/>
          </p:nvSpPr>
          <p:spPr bwMode="auto">
            <a:xfrm>
              <a:off x="4067175" y="4725988"/>
              <a:ext cx="3025775" cy="504825"/>
            </a:xfrm>
            <a:prstGeom prst="rect">
              <a:avLst/>
            </a:prstGeom>
            <a:solidFill>
              <a:srgbClr val="99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73" name="Rectangle 61"/>
            <p:cNvSpPr>
              <a:spLocks noChangeArrowheads="1"/>
            </p:cNvSpPr>
            <p:nvPr/>
          </p:nvSpPr>
          <p:spPr bwMode="auto">
            <a:xfrm>
              <a:off x="7092950" y="4725988"/>
              <a:ext cx="431800" cy="504825"/>
            </a:xfrm>
            <a:prstGeom prst="rect">
              <a:avLst/>
            </a:prstGeom>
            <a:solidFill>
              <a:schemeClr val="bg1"/>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74" name="Rectangle 62"/>
            <p:cNvSpPr>
              <a:spLocks noChangeArrowheads="1"/>
            </p:cNvSpPr>
            <p:nvPr/>
          </p:nvSpPr>
          <p:spPr bwMode="auto">
            <a:xfrm>
              <a:off x="8101013" y="4725988"/>
              <a:ext cx="215900" cy="504825"/>
            </a:xfrm>
            <a:prstGeom prst="rect">
              <a:avLst/>
            </a:prstGeom>
            <a:solidFill>
              <a:srgbClr val="FF6600"/>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75" name="Text Box 2"/>
            <p:cNvSpPr txBox="1">
              <a:spLocks noChangeArrowheads="1"/>
            </p:cNvSpPr>
            <p:nvPr/>
          </p:nvSpPr>
          <p:spPr bwMode="auto">
            <a:xfrm>
              <a:off x="2843213" y="4797425"/>
              <a:ext cx="9350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25.7%</a:t>
              </a:r>
            </a:p>
          </p:txBody>
        </p:sp>
        <p:sp>
          <p:nvSpPr>
            <p:cNvPr id="76" name="Text Box 2"/>
            <p:cNvSpPr txBox="1">
              <a:spLocks noChangeArrowheads="1"/>
            </p:cNvSpPr>
            <p:nvPr/>
          </p:nvSpPr>
          <p:spPr bwMode="auto">
            <a:xfrm>
              <a:off x="5076825" y="4797425"/>
              <a:ext cx="9350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53.5%</a:t>
              </a:r>
            </a:p>
          </p:txBody>
        </p:sp>
        <p:sp>
          <p:nvSpPr>
            <p:cNvPr id="78" name="Text Box 2"/>
            <p:cNvSpPr txBox="1">
              <a:spLocks noChangeArrowheads="1"/>
            </p:cNvSpPr>
            <p:nvPr/>
          </p:nvSpPr>
          <p:spPr bwMode="auto">
            <a:xfrm>
              <a:off x="6948488" y="4870450"/>
              <a:ext cx="719137"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1400" dirty="0">
                  <a:solidFill>
                    <a:srgbClr val="000066"/>
                  </a:solidFill>
                  <a:latin typeface="Arial" pitchFamily="34" charset="0"/>
                </a:rPr>
                <a:t>7.6%</a:t>
              </a:r>
            </a:p>
          </p:txBody>
        </p:sp>
        <p:sp>
          <p:nvSpPr>
            <p:cNvPr id="79" name="Rectangle 81"/>
            <p:cNvSpPr>
              <a:spLocks noChangeArrowheads="1"/>
            </p:cNvSpPr>
            <p:nvPr/>
          </p:nvSpPr>
          <p:spPr bwMode="auto">
            <a:xfrm>
              <a:off x="7524750" y="4725988"/>
              <a:ext cx="576263" cy="504825"/>
            </a:xfrm>
            <a:prstGeom prst="rect">
              <a:avLst/>
            </a:prstGeom>
            <a:solidFill>
              <a:srgbClr val="FF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80" name="Text Box 2"/>
            <p:cNvSpPr txBox="1">
              <a:spLocks noChangeArrowheads="1"/>
            </p:cNvSpPr>
            <p:nvPr/>
          </p:nvSpPr>
          <p:spPr bwMode="auto">
            <a:xfrm>
              <a:off x="7451725" y="4870450"/>
              <a:ext cx="719138"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1400" dirty="0">
                  <a:solidFill>
                    <a:srgbClr val="000066"/>
                  </a:solidFill>
                  <a:latin typeface="Arial" pitchFamily="34" charset="0"/>
                </a:rPr>
                <a:t>9.8%</a:t>
              </a:r>
            </a:p>
          </p:txBody>
        </p:sp>
        <p:sp>
          <p:nvSpPr>
            <p:cNvPr id="82" name="Text Box 2"/>
            <p:cNvSpPr txBox="1">
              <a:spLocks noChangeArrowheads="1"/>
            </p:cNvSpPr>
            <p:nvPr/>
          </p:nvSpPr>
          <p:spPr bwMode="auto">
            <a:xfrm>
              <a:off x="8316913" y="4870450"/>
              <a:ext cx="574675"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30000"/>
                </a:spcBef>
                <a:buSzPct val="80000"/>
                <a:buFont typeface="Wingdings" pitchFamily="2" charset="2"/>
                <a:buNone/>
              </a:pPr>
              <a:r>
                <a:rPr lang="en-GB" altLang="pl-PL" sz="1400" dirty="0">
                  <a:solidFill>
                    <a:srgbClr val="000066"/>
                  </a:solidFill>
                  <a:latin typeface="Arial" pitchFamily="34" charset="0"/>
                </a:rPr>
                <a:t>3.4%</a:t>
              </a:r>
            </a:p>
          </p:txBody>
        </p:sp>
        <p:sp>
          <p:nvSpPr>
            <p:cNvPr id="83" name="Rectangle 70"/>
            <p:cNvSpPr>
              <a:spLocks noChangeArrowheads="1"/>
            </p:cNvSpPr>
            <p:nvPr/>
          </p:nvSpPr>
          <p:spPr bwMode="auto">
            <a:xfrm>
              <a:off x="2555875" y="5446713"/>
              <a:ext cx="287338" cy="504825"/>
            </a:xfrm>
            <a:prstGeom prst="rect">
              <a:avLst/>
            </a:prstGeom>
            <a:solidFill>
              <a:srgbClr val="33CC33"/>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84" name="Rectangle 71"/>
            <p:cNvSpPr>
              <a:spLocks noChangeArrowheads="1"/>
            </p:cNvSpPr>
            <p:nvPr/>
          </p:nvSpPr>
          <p:spPr bwMode="auto">
            <a:xfrm>
              <a:off x="2843213" y="5446713"/>
              <a:ext cx="2376487" cy="504825"/>
            </a:xfrm>
            <a:prstGeom prst="rect">
              <a:avLst/>
            </a:prstGeom>
            <a:solidFill>
              <a:srgbClr val="99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85" name="Rectangle 72"/>
            <p:cNvSpPr>
              <a:spLocks noChangeArrowheads="1"/>
            </p:cNvSpPr>
            <p:nvPr/>
          </p:nvSpPr>
          <p:spPr bwMode="auto">
            <a:xfrm>
              <a:off x="5219700" y="5446713"/>
              <a:ext cx="792163" cy="504825"/>
            </a:xfrm>
            <a:prstGeom prst="rect">
              <a:avLst/>
            </a:prstGeom>
            <a:solidFill>
              <a:schemeClr val="bg1"/>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86" name="Rectangle 73"/>
            <p:cNvSpPr>
              <a:spLocks noChangeArrowheads="1"/>
            </p:cNvSpPr>
            <p:nvPr/>
          </p:nvSpPr>
          <p:spPr bwMode="auto">
            <a:xfrm>
              <a:off x="6011863" y="5446713"/>
              <a:ext cx="1873250" cy="504825"/>
            </a:xfrm>
            <a:prstGeom prst="rect">
              <a:avLst/>
            </a:prstGeom>
            <a:solidFill>
              <a:srgbClr val="FFFF66"/>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87" name="Text Box 2"/>
            <p:cNvSpPr txBox="1">
              <a:spLocks noChangeArrowheads="1"/>
            </p:cNvSpPr>
            <p:nvPr/>
          </p:nvSpPr>
          <p:spPr bwMode="auto">
            <a:xfrm>
              <a:off x="3851275" y="5518151"/>
              <a:ext cx="9350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40.7%</a:t>
              </a:r>
            </a:p>
          </p:txBody>
        </p:sp>
        <p:sp>
          <p:nvSpPr>
            <p:cNvPr id="88" name="Text Box 2"/>
            <p:cNvSpPr txBox="1">
              <a:spLocks noChangeArrowheads="1"/>
            </p:cNvSpPr>
            <p:nvPr/>
          </p:nvSpPr>
          <p:spPr bwMode="auto">
            <a:xfrm>
              <a:off x="5148263" y="5518151"/>
              <a:ext cx="9366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14.1%</a:t>
              </a:r>
            </a:p>
          </p:txBody>
        </p:sp>
        <p:sp>
          <p:nvSpPr>
            <p:cNvPr id="89" name="Text Box 2"/>
            <p:cNvSpPr txBox="1">
              <a:spLocks noChangeArrowheads="1"/>
            </p:cNvSpPr>
            <p:nvPr/>
          </p:nvSpPr>
          <p:spPr bwMode="auto">
            <a:xfrm>
              <a:off x="6588125" y="5518151"/>
              <a:ext cx="11525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2000" dirty="0">
                  <a:solidFill>
                    <a:srgbClr val="000066"/>
                  </a:solidFill>
                  <a:latin typeface="Arial" pitchFamily="34" charset="0"/>
                </a:rPr>
                <a:t>32.7%</a:t>
              </a:r>
            </a:p>
          </p:txBody>
        </p:sp>
        <p:sp>
          <p:nvSpPr>
            <p:cNvPr id="90" name="Text Box 2"/>
            <p:cNvSpPr txBox="1">
              <a:spLocks noChangeArrowheads="1"/>
            </p:cNvSpPr>
            <p:nvPr/>
          </p:nvSpPr>
          <p:spPr bwMode="auto">
            <a:xfrm>
              <a:off x="2339975" y="5978525"/>
              <a:ext cx="719137"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1400" dirty="0">
                  <a:solidFill>
                    <a:srgbClr val="000066"/>
                  </a:solidFill>
                  <a:latin typeface="Arial" pitchFamily="34" charset="0"/>
                </a:rPr>
                <a:t>4.9%</a:t>
              </a:r>
            </a:p>
          </p:txBody>
        </p:sp>
        <p:sp>
          <p:nvSpPr>
            <p:cNvPr id="91" name="Rectangle 89"/>
            <p:cNvSpPr>
              <a:spLocks noChangeArrowheads="1"/>
            </p:cNvSpPr>
            <p:nvPr/>
          </p:nvSpPr>
          <p:spPr bwMode="auto">
            <a:xfrm>
              <a:off x="7885113" y="5446713"/>
              <a:ext cx="431800" cy="504825"/>
            </a:xfrm>
            <a:prstGeom prst="rect">
              <a:avLst/>
            </a:prstGeom>
            <a:solidFill>
              <a:srgbClr val="FF6600"/>
            </a:solidFill>
            <a:ln w="19050">
              <a:solidFill>
                <a:srgbClr val="0000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l" eaLnBrk="1" hangingPunct="1">
                <a:spcBef>
                  <a:spcPct val="0"/>
                </a:spcBef>
                <a:buFontTx/>
                <a:buNone/>
              </a:pPr>
              <a:endParaRPr lang="en-GB" altLang="pl-PL" sz="1800" dirty="0">
                <a:solidFill>
                  <a:srgbClr val="000000"/>
                </a:solidFill>
                <a:latin typeface="Arial" pitchFamily="34" charset="0"/>
              </a:endParaRPr>
            </a:p>
          </p:txBody>
        </p:sp>
        <p:sp>
          <p:nvSpPr>
            <p:cNvPr id="92" name="Text Box 2"/>
            <p:cNvSpPr txBox="1">
              <a:spLocks noChangeArrowheads="1"/>
            </p:cNvSpPr>
            <p:nvPr/>
          </p:nvSpPr>
          <p:spPr bwMode="auto">
            <a:xfrm>
              <a:off x="7740650" y="5591176"/>
              <a:ext cx="719138" cy="291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lIns="75749" tIns="37874" rIns="75749" bIns="37874">
              <a:spAutoFit/>
            </a:bodyPr>
            <a:lstStyle>
              <a:lvl1pPr marL="457200" indent="-457200" defTabSz="631825" eaLnBrk="0" hangingPunct="0">
                <a:spcBef>
                  <a:spcPct val="20000"/>
                </a:spcBef>
                <a:buFont typeface="Arial" pitchFamily="34" charset="0"/>
                <a:buChar char="•"/>
                <a:defRPr sz="3200">
                  <a:solidFill>
                    <a:schemeClr val="tx1"/>
                  </a:solidFill>
                  <a:latin typeface="Calibri" pitchFamily="34" charset="0"/>
                </a:defRPr>
              </a:lvl1pPr>
              <a:lvl2pPr marL="914400" indent="-457200" defTabSz="631825" eaLnBrk="0" hangingPunct="0">
                <a:spcBef>
                  <a:spcPct val="20000"/>
                </a:spcBef>
                <a:buFont typeface="Arial" pitchFamily="34" charset="0"/>
                <a:buChar char="–"/>
                <a:defRPr sz="2800">
                  <a:solidFill>
                    <a:schemeClr val="tx1"/>
                  </a:solidFill>
                  <a:latin typeface="Calibri" pitchFamily="34" charset="0"/>
                </a:defRPr>
              </a:lvl2pPr>
              <a:lvl3pPr marL="1371600" indent="-457200" defTabSz="631825" eaLnBrk="0" hangingPunct="0">
                <a:spcBef>
                  <a:spcPct val="20000"/>
                </a:spcBef>
                <a:buFont typeface="Arial" pitchFamily="34" charset="0"/>
                <a:buChar char="•"/>
                <a:defRPr sz="2400">
                  <a:solidFill>
                    <a:schemeClr val="tx1"/>
                  </a:solidFill>
                  <a:latin typeface="Calibri" pitchFamily="34" charset="0"/>
                </a:defRPr>
              </a:lvl3pPr>
              <a:lvl4pPr marL="1828800" indent="-457200" defTabSz="631825" eaLnBrk="0" hangingPunct="0">
                <a:spcBef>
                  <a:spcPct val="20000"/>
                </a:spcBef>
                <a:buFont typeface="Arial" pitchFamily="34" charset="0"/>
                <a:buChar char="–"/>
                <a:defRPr sz="2000">
                  <a:solidFill>
                    <a:schemeClr val="tx1"/>
                  </a:solidFill>
                  <a:latin typeface="Calibri" pitchFamily="34" charset="0"/>
                </a:defRPr>
              </a:lvl4pPr>
              <a:lvl5pPr marL="2286000" indent="-457200" defTabSz="631825" eaLnBrk="0" hangingPunct="0">
                <a:spcBef>
                  <a:spcPct val="20000"/>
                </a:spcBef>
                <a:buFont typeface="Arial" pitchFamily="34" charset="0"/>
                <a:buChar char="»"/>
                <a:defRPr sz="2000">
                  <a:solidFill>
                    <a:schemeClr val="tx1"/>
                  </a:solidFill>
                  <a:latin typeface="Calibri" pitchFamily="34" charset="0"/>
                </a:defRPr>
              </a:lvl5pPr>
              <a:lvl6pPr marL="27432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32004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6576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4114800" indent="-457200" defTabSz="631825"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30000"/>
                </a:spcBef>
                <a:buSzPct val="80000"/>
                <a:buFont typeface="Wingdings" pitchFamily="2" charset="2"/>
                <a:buNone/>
              </a:pPr>
              <a:r>
                <a:rPr lang="en-GB" altLang="pl-PL" sz="1400" dirty="0">
                  <a:solidFill>
                    <a:srgbClr val="000066"/>
                  </a:solidFill>
                  <a:latin typeface="Arial" pitchFamily="34" charset="0"/>
                </a:rPr>
                <a:t>7.6%</a:t>
              </a:r>
            </a:p>
          </p:txBody>
        </p:sp>
      </p:grpSp>
      <p:sp>
        <p:nvSpPr>
          <p:cNvPr id="77" name="Text Placeholder 4">
            <a:extLst>
              <a:ext uri="{FF2B5EF4-FFF2-40B4-BE49-F238E27FC236}">
                <a16:creationId xmlns:a16="http://schemas.microsoft.com/office/drawing/2014/main" id="{B5D317E3-A333-4D85-9AFD-339200EDC91B}"/>
              </a:ext>
            </a:extLst>
          </p:cNvPr>
          <p:cNvSpPr txBox="1">
            <a:spLocks/>
          </p:cNvSpPr>
          <p:nvPr/>
        </p:nvSpPr>
        <p:spPr>
          <a:xfrm rot="16200000">
            <a:off x="-787315" y="4518994"/>
            <a:ext cx="2994500" cy="1112963"/>
          </a:xfrm>
          <a:prstGeom prst="rect">
            <a:avLst/>
          </a:prstGeom>
        </p:spPr>
        <p:txBody>
          <a:bodyPr>
            <a:normAutofit fontScale="475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BE" dirty="0"/>
              <a:t>S</a:t>
            </a:r>
            <a:r>
              <a:rPr lang="fr-BE" dirty="0"/>
              <a:t>o</a:t>
            </a:r>
            <a:r>
              <a:rPr lang="en-BE" dirty="0"/>
              <a:t>u</a:t>
            </a:r>
            <a:r>
              <a:rPr lang="fr-BE" dirty="0"/>
              <a:t>r</a:t>
            </a:r>
            <a:r>
              <a:rPr lang="en-BE" dirty="0"/>
              <a:t>c</a:t>
            </a:r>
            <a:r>
              <a:rPr lang="fr-BE" dirty="0"/>
              <a:t>e</a:t>
            </a:r>
            <a:r>
              <a:rPr lang="en-BE" dirty="0"/>
              <a:t>: </a:t>
            </a:r>
          </a:p>
          <a:p>
            <a:r>
              <a:rPr lang="fr-BE" dirty="0"/>
              <a:t>A</a:t>
            </a:r>
            <a:r>
              <a:rPr lang="en-BE" dirty="0"/>
              <a:t>. </a:t>
            </a:r>
            <a:r>
              <a:rPr lang="fr-BE" dirty="0"/>
              <a:t>K</a:t>
            </a:r>
            <a:r>
              <a:rPr lang="en-BE" dirty="0"/>
              <a:t>r</a:t>
            </a:r>
            <a:r>
              <a:rPr lang="fr-BE" dirty="0"/>
              <a:t>a</a:t>
            </a:r>
            <a:r>
              <a:rPr lang="en-BE" dirty="0"/>
              <a:t>s</a:t>
            </a:r>
            <a:r>
              <a:rPr lang="fr-BE" dirty="0"/>
              <a:t>n</a:t>
            </a:r>
            <a:r>
              <a:rPr lang="en-BE" dirty="0"/>
              <a:t>i</a:t>
            </a:r>
            <a:r>
              <a:rPr lang="fr-BE" dirty="0"/>
              <a:t>e</a:t>
            </a:r>
            <a:r>
              <a:rPr lang="en-BE" dirty="0"/>
              <a:t>w</a:t>
            </a:r>
            <a:r>
              <a:rPr lang="fr-BE" dirty="0"/>
              <a:t>s</a:t>
            </a:r>
            <a:r>
              <a:rPr lang="en-BE" dirty="0"/>
              <a:t>k</a:t>
            </a:r>
            <a:r>
              <a:rPr lang="fr-BE" dirty="0"/>
              <a:t>i</a:t>
            </a:r>
            <a:r>
              <a:rPr lang="en-BE" dirty="0"/>
              <a:t> </a:t>
            </a:r>
            <a:r>
              <a:rPr lang="fr-BE" dirty="0"/>
              <a:t>f</a:t>
            </a:r>
            <a:r>
              <a:rPr lang="en-BE" dirty="0"/>
              <a:t>o</a:t>
            </a:r>
            <a:r>
              <a:rPr lang="fr-BE" dirty="0"/>
              <a:t>r</a:t>
            </a:r>
            <a:r>
              <a:rPr lang="en-BE" dirty="0"/>
              <a:t> </a:t>
            </a:r>
            <a:r>
              <a:rPr lang="fr-BE" dirty="0"/>
              <a:t>t</a:t>
            </a:r>
            <a:r>
              <a:rPr lang="en-BE" dirty="0"/>
              <a:t>h</a:t>
            </a:r>
            <a:r>
              <a:rPr lang="fr-BE" dirty="0"/>
              <a:t>e</a:t>
            </a:r>
            <a:r>
              <a:rPr lang="en-BE" dirty="0"/>
              <a:t> </a:t>
            </a:r>
            <a:r>
              <a:rPr lang="fr-BE" dirty="0"/>
              <a:t>t</a:t>
            </a:r>
            <a:r>
              <a:rPr lang="en-BE" dirty="0"/>
              <a:t>h</a:t>
            </a:r>
            <a:r>
              <a:rPr lang="fr-BE" dirty="0"/>
              <a:t>e</a:t>
            </a:r>
            <a:r>
              <a:rPr lang="en-BE" dirty="0"/>
              <a:t> </a:t>
            </a:r>
            <a:r>
              <a:rPr lang="fr-BE" dirty="0"/>
              <a:t>P</a:t>
            </a:r>
            <a:r>
              <a:rPr lang="en-BE" dirty="0"/>
              <a:t>o</a:t>
            </a:r>
            <a:r>
              <a:rPr lang="fr-BE" dirty="0"/>
              <a:t>l</a:t>
            </a:r>
            <a:r>
              <a:rPr lang="en-BE" dirty="0"/>
              <a:t>i</a:t>
            </a:r>
            <a:r>
              <a:rPr lang="fr-BE" dirty="0"/>
              <a:t>s</a:t>
            </a:r>
            <a:r>
              <a:rPr lang="en-BE" dirty="0"/>
              <a:t>h </a:t>
            </a:r>
            <a:r>
              <a:rPr lang="fr-BE" dirty="0"/>
              <a:t>R</a:t>
            </a:r>
            <a:r>
              <a:rPr lang="en-BE" dirty="0"/>
              <a:t>e</a:t>
            </a:r>
            <a:r>
              <a:rPr lang="fr-BE" dirty="0"/>
              <a:t>c</a:t>
            </a:r>
            <a:r>
              <a:rPr lang="en-BE" dirty="0"/>
              <a:t>t</a:t>
            </a:r>
            <a:r>
              <a:rPr lang="fr-BE" dirty="0"/>
              <a:t>o</a:t>
            </a:r>
            <a:r>
              <a:rPr lang="en-BE" dirty="0"/>
              <a:t>r</a:t>
            </a:r>
            <a:r>
              <a:rPr lang="fr-BE" dirty="0"/>
              <a:t>s</a:t>
            </a:r>
            <a:r>
              <a:rPr lang="en-BE" dirty="0"/>
              <a:t>’ Conference (CRASP), presentation at the EQ</a:t>
            </a:r>
            <a:r>
              <a:rPr lang="fr-BE" dirty="0"/>
              <a:t>F</a:t>
            </a:r>
            <a:r>
              <a:rPr lang="en-BE" dirty="0"/>
              <a:t> 10th anniversary conference, </a:t>
            </a:r>
            <a:r>
              <a:rPr lang="fr-BE" dirty="0"/>
              <a:t>M</a:t>
            </a:r>
            <a:r>
              <a:rPr lang="en-BE" dirty="0"/>
              <a:t>a</a:t>
            </a:r>
            <a:r>
              <a:rPr lang="fr-BE" dirty="0"/>
              <a:t>r</a:t>
            </a:r>
            <a:r>
              <a:rPr lang="en-BE" dirty="0"/>
              <a:t>c</a:t>
            </a:r>
            <a:r>
              <a:rPr lang="fr-BE" dirty="0"/>
              <a:t>h</a:t>
            </a:r>
            <a:r>
              <a:rPr lang="en-BE" dirty="0"/>
              <a:t> 2018</a:t>
            </a:r>
            <a:endParaRPr lang="fr-BE" dirty="0"/>
          </a:p>
        </p:txBody>
      </p:sp>
    </p:spTree>
    <p:extLst>
      <p:ext uri="{BB962C8B-B14F-4D97-AF65-F5344CB8AC3E}">
        <p14:creationId xmlns:p14="http://schemas.microsoft.com/office/powerpoint/2010/main" val="16872048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CCE558-C82E-4CA5-88E3-567E4CD3F5D3}"/>
              </a:ext>
            </a:extLst>
          </p:cNvPr>
          <p:cNvSpPr>
            <a:spLocks noGrp="1"/>
          </p:cNvSpPr>
          <p:nvPr>
            <p:ph sz="quarter" idx="18"/>
          </p:nvPr>
        </p:nvSpPr>
        <p:spPr/>
        <p:txBody>
          <a:bodyPr/>
          <a:lstStyle/>
          <a:p>
            <a:r>
              <a:rPr lang="en-BE" dirty="0"/>
              <a:t>A</a:t>
            </a:r>
            <a:r>
              <a:rPr lang="fr-BE" dirty="0"/>
              <a:t>n</a:t>
            </a:r>
            <a:r>
              <a:rPr lang="en-BE" dirty="0"/>
              <a:t>o</a:t>
            </a:r>
            <a:r>
              <a:rPr lang="fr-BE" dirty="0"/>
              <a:t>t</a:t>
            </a:r>
            <a:r>
              <a:rPr lang="en-BE" dirty="0"/>
              <a:t>h</a:t>
            </a:r>
            <a:r>
              <a:rPr lang="fr-BE" dirty="0"/>
              <a:t>e</a:t>
            </a:r>
            <a:r>
              <a:rPr lang="en-BE" dirty="0"/>
              <a:t>r </a:t>
            </a:r>
            <a:r>
              <a:rPr lang="fr-BE" dirty="0"/>
              <a:t>e</a:t>
            </a:r>
            <a:r>
              <a:rPr lang="en-BE" dirty="0"/>
              <a:t>x</a:t>
            </a:r>
            <a:r>
              <a:rPr lang="fr-BE" dirty="0"/>
              <a:t>a</a:t>
            </a:r>
            <a:r>
              <a:rPr lang="en-BE" dirty="0"/>
              <a:t>m</a:t>
            </a:r>
            <a:r>
              <a:rPr lang="fr-BE" dirty="0"/>
              <a:t>p</a:t>
            </a:r>
            <a:r>
              <a:rPr lang="en-BE" dirty="0"/>
              <a:t>l</a:t>
            </a:r>
            <a:r>
              <a:rPr lang="fr-BE" dirty="0"/>
              <a:t>e</a:t>
            </a:r>
            <a:r>
              <a:rPr lang="en-BE" dirty="0"/>
              <a:t> </a:t>
            </a:r>
            <a:r>
              <a:rPr lang="fr-BE" dirty="0"/>
              <a:t>o</a:t>
            </a:r>
            <a:r>
              <a:rPr lang="en-BE" dirty="0"/>
              <a:t>f </a:t>
            </a:r>
            <a:r>
              <a:rPr lang="fr-BE" dirty="0"/>
              <a:t>w</a:t>
            </a:r>
            <a:r>
              <a:rPr lang="en-BE" dirty="0"/>
              <a:t>o</a:t>
            </a:r>
            <a:r>
              <a:rPr lang="fr-BE" dirty="0"/>
              <a:t>r</a:t>
            </a:r>
            <a:r>
              <a:rPr lang="en-BE" dirty="0"/>
              <a:t>k</a:t>
            </a:r>
            <a:r>
              <a:rPr lang="fr-BE" dirty="0"/>
              <a:t>i</a:t>
            </a:r>
            <a:r>
              <a:rPr lang="en-BE" dirty="0"/>
              <a:t>n</a:t>
            </a:r>
            <a:r>
              <a:rPr lang="fr-BE" dirty="0"/>
              <a:t>g</a:t>
            </a:r>
            <a:r>
              <a:rPr lang="en-BE" dirty="0"/>
              <a:t> </a:t>
            </a:r>
            <a:r>
              <a:rPr lang="fr-BE" dirty="0"/>
              <a:t>w</a:t>
            </a:r>
            <a:r>
              <a:rPr lang="en-BE" dirty="0"/>
              <a:t>i</a:t>
            </a:r>
            <a:r>
              <a:rPr lang="fr-BE" dirty="0"/>
              <a:t>t</a:t>
            </a:r>
            <a:r>
              <a:rPr lang="en-BE" dirty="0"/>
              <a:t>h </a:t>
            </a:r>
            <a:r>
              <a:rPr lang="fr-BE" dirty="0"/>
              <a:t>a</a:t>
            </a:r>
            <a:r>
              <a:rPr lang="en-BE" dirty="0"/>
              <a:t> </a:t>
            </a:r>
            <a:r>
              <a:rPr lang="fr-BE" dirty="0"/>
              <a:t>N</a:t>
            </a:r>
            <a:r>
              <a:rPr lang="en-BE" dirty="0"/>
              <a:t>QF:</a:t>
            </a:r>
          </a:p>
          <a:p>
            <a:endParaRPr lang="en-BE" dirty="0"/>
          </a:p>
          <a:p>
            <a:r>
              <a:rPr lang="en-BE" dirty="0"/>
              <a:t>Ireland</a:t>
            </a:r>
            <a:endParaRPr lang="fr-BE" dirty="0"/>
          </a:p>
        </p:txBody>
      </p:sp>
      <p:sp>
        <p:nvSpPr>
          <p:cNvPr id="4" name="Slide Number Placeholder 3">
            <a:extLst>
              <a:ext uri="{FF2B5EF4-FFF2-40B4-BE49-F238E27FC236}">
                <a16:creationId xmlns:a16="http://schemas.microsoft.com/office/drawing/2014/main" id="{39BB9D96-67F0-4ABE-9E97-84D06D2EEC56}"/>
              </a:ext>
            </a:extLst>
          </p:cNvPr>
          <p:cNvSpPr>
            <a:spLocks noGrp="1"/>
          </p:cNvSpPr>
          <p:nvPr>
            <p:ph type="sldNum" sz="quarter" idx="22"/>
          </p:nvPr>
        </p:nvSpPr>
        <p:spPr/>
        <p:txBody>
          <a:bodyPr/>
          <a:lstStyle/>
          <a:p>
            <a:fld id="{B15F1DB1-D9C2-1046-8BE7-EC5E2F9F1FD0}" type="slidenum">
              <a:rPr lang="en-US" smtClean="0"/>
              <a:pPr/>
              <a:t>8</a:t>
            </a:fld>
            <a:endParaRPr lang="en-US" dirty="0"/>
          </a:p>
        </p:txBody>
      </p:sp>
      <p:sp>
        <p:nvSpPr>
          <p:cNvPr id="5" name="Text Placeholder 4">
            <a:extLst>
              <a:ext uri="{FF2B5EF4-FFF2-40B4-BE49-F238E27FC236}">
                <a16:creationId xmlns:a16="http://schemas.microsoft.com/office/drawing/2014/main" id="{EF75B082-4F57-42F0-9B8D-E7C4FC2BB0FC}"/>
              </a:ext>
            </a:extLst>
          </p:cNvPr>
          <p:cNvSpPr>
            <a:spLocks noGrp="1"/>
          </p:cNvSpPr>
          <p:nvPr>
            <p:ph type="body" sz="quarter" idx="23"/>
          </p:nvPr>
        </p:nvSpPr>
        <p:spPr>
          <a:xfrm>
            <a:off x="779687" y="5268912"/>
            <a:ext cx="2486027" cy="1223327"/>
          </a:xfrm>
        </p:spPr>
        <p:txBody>
          <a:bodyPr/>
          <a:lstStyle/>
          <a:p>
            <a:r>
              <a:rPr lang="en-BE" dirty="0"/>
              <a:t>S</a:t>
            </a:r>
            <a:r>
              <a:rPr lang="fr-BE" dirty="0"/>
              <a:t>o</a:t>
            </a:r>
            <a:r>
              <a:rPr lang="en-BE" dirty="0"/>
              <a:t>u</a:t>
            </a:r>
            <a:r>
              <a:rPr lang="fr-BE" dirty="0"/>
              <a:t>r</a:t>
            </a:r>
            <a:r>
              <a:rPr lang="en-BE" dirty="0"/>
              <a:t>c</a:t>
            </a:r>
            <a:r>
              <a:rPr lang="fr-BE" dirty="0"/>
              <a:t>e</a:t>
            </a:r>
            <a:r>
              <a:rPr lang="en-BE" dirty="0"/>
              <a:t>:</a:t>
            </a:r>
          </a:p>
          <a:p>
            <a:r>
              <a:rPr lang="en-BE" dirty="0"/>
              <a:t>Interview with C. O’Mahony (</a:t>
            </a:r>
            <a:r>
              <a:rPr lang="fr-BE" dirty="0"/>
              <a:t>C</a:t>
            </a:r>
            <a:r>
              <a:rPr lang="en-BE" dirty="0"/>
              <a:t>I</a:t>
            </a:r>
            <a:r>
              <a:rPr lang="fr-BE" dirty="0"/>
              <a:t>R</a:t>
            </a:r>
            <a:r>
              <a:rPr lang="en-BE" dirty="0"/>
              <a:t>T</a:t>
            </a:r>
            <a:r>
              <a:rPr lang="fr-BE" dirty="0"/>
              <a:t>L</a:t>
            </a:r>
            <a:r>
              <a:rPr lang="en-BE" dirty="0"/>
              <a:t>), University College Cork</a:t>
            </a:r>
            <a:endParaRPr lang="fr-BE" dirty="0"/>
          </a:p>
        </p:txBody>
      </p:sp>
      <p:sp>
        <p:nvSpPr>
          <p:cNvPr id="6" name="Content Placeholder 5">
            <a:extLst>
              <a:ext uri="{FF2B5EF4-FFF2-40B4-BE49-F238E27FC236}">
                <a16:creationId xmlns:a16="http://schemas.microsoft.com/office/drawing/2014/main" id="{BB40355A-20A1-403C-8459-0637DAD637AD}"/>
              </a:ext>
            </a:extLst>
          </p:cNvPr>
          <p:cNvSpPr>
            <a:spLocks noGrp="1"/>
          </p:cNvSpPr>
          <p:nvPr>
            <p:ph sz="quarter" idx="24"/>
          </p:nvPr>
        </p:nvSpPr>
        <p:spPr>
          <a:xfrm>
            <a:off x="4007620" y="925831"/>
            <a:ext cx="8088586" cy="5668643"/>
          </a:xfrm>
        </p:spPr>
        <p:txBody>
          <a:bodyPr>
            <a:normAutofit fontScale="92500" lnSpcReduction="10000"/>
          </a:bodyPr>
          <a:lstStyle/>
          <a:p>
            <a:r>
              <a:rPr lang="en-BE" b="0" dirty="0"/>
              <a:t>Generally </a:t>
            </a:r>
            <a:r>
              <a:rPr lang="en-BE" dirty="0"/>
              <a:t>good awareness </a:t>
            </a:r>
            <a:r>
              <a:rPr lang="en-BE" b="0" dirty="0"/>
              <a:t>about NQF among staffs:</a:t>
            </a:r>
          </a:p>
          <a:p>
            <a:pPr marL="342900" indent="-342900">
              <a:buFont typeface="Wingdings" panose="05000000000000000000" pitchFamily="2" charset="2"/>
              <a:buChar char="§"/>
            </a:pPr>
            <a:r>
              <a:rPr lang="en-BE" b="0" dirty="0"/>
              <a:t>The level is clearly a requirement for any legal/official documentation on </a:t>
            </a:r>
            <a:r>
              <a:rPr lang="fr-BE" b="0" dirty="0"/>
              <a:t>c</a:t>
            </a:r>
            <a:r>
              <a:rPr lang="en-BE" b="0" dirty="0"/>
              <a:t>u</a:t>
            </a:r>
            <a:r>
              <a:rPr lang="fr-BE" b="0" dirty="0"/>
              <a:t>r</a:t>
            </a:r>
            <a:r>
              <a:rPr lang="en-BE" b="0" dirty="0"/>
              <a:t>r</a:t>
            </a:r>
            <a:r>
              <a:rPr lang="fr-BE" b="0" dirty="0"/>
              <a:t>i</a:t>
            </a:r>
            <a:r>
              <a:rPr lang="en-BE" b="0" dirty="0"/>
              <a:t>c</a:t>
            </a:r>
            <a:r>
              <a:rPr lang="fr-BE" b="0" dirty="0"/>
              <a:t>u</a:t>
            </a:r>
            <a:r>
              <a:rPr lang="en-BE" b="0" dirty="0"/>
              <a:t>l</a:t>
            </a:r>
            <a:r>
              <a:rPr lang="fr-BE" b="0" dirty="0"/>
              <a:t>u</a:t>
            </a:r>
            <a:r>
              <a:rPr lang="en-BE" b="0" dirty="0"/>
              <a:t>m.</a:t>
            </a:r>
          </a:p>
          <a:p>
            <a:pPr marL="342900" indent="-342900">
              <a:buFont typeface="Wingdings" panose="05000000000000000000" pitchFamily="2" charset="2"/>
              <a:buChar char="§"/>
            </a:pPr>
            <a:r>
              <a:rPr lang="en-BE" b="0" dirty="0"/>
              <a:t>Any course with an external accreditation body involved will also require al</a:t>
            </a:r>
            <a:r>
              <a:rPr lang="fr-BE" b="0" dirty="0"/>
              <a:t>i</a:t>
            </a:r>
            <a:r>
              <a:rPr lang="en-BE" b="0" dirty="0"/>
              <a:t>g</a:t>
            </a:r>
            <a:r>
              <a:rPr lang="fr-BE" b="0" dirty="0"/>
              <a:t>n</a:t>
            </a:r>
            <a:r>
              <a:rPr lang="en-BE" b="0" dirty="0"/>
              <a:t>e</a:t>
            </a:r>
            <a:r>
              <a:rPr lang="fr-BE" b="0" dirty="0"/>
              <a:t>m</a:t>
            </a:r>
            <a:r>
              <a:rPr lang="en-BE" b="0" dirty="0"/>
              <a:t>e</a:t>
            </a:r>
            <a:r>
              <a:rPr lang="fr-BE" b="0" dirty="0"/>
              <a:t>n</a:t>
            </a:r>
            <a:r>
              <a:rPr lang="en-BE" b="0" dirty="0"/>
              <a:t>t </a:t>
            </a:r>
            <a:r>
              <a:rPr lang="fr-BE" b="0" dirty="0"/>
              <a:t>w</a:t>
            </a:r>
            <a:r>
              <a:rPr lang="en-BE" b="0" dirty="0"/>
              <a:t>i</a:t>
            </a:r>
            <a:r>
              <a:rPr lang="fr-BE" b="0" dirty="0"/>
              <a:t>t</a:t>
            </a:r>
            <a:r>
              <a:rPr lang="en-BE" b="0" dirty="0"/>
              <a:t>h </a:t>
            </a:r>
            <a:r>
              <a:rPr lang="fr-BE" b="0" dirty="0"/>
              <a:t>N</a:t>
            </a:r>
            <a:r>
              <a:rPr lang="en-BE" b="0" dirty="0"/>
              <a:t>QF.</a:t>
            </a:r>
          </a:p>
          <a:p>
            <a:pPr marL="342900" indent="-342900">
              <a:buFont typeface="Wingdings" panose="05000000000000000000" pitchFamily="2" charset="2"/>
              <a:buChar char="§"/>
            </a:pPr>
            <a:endParaRPr lang="en-BE" b="0" dirty="0"/>
          </a:p>
          <a:p>
            <a:r>
              <a:rPr lang="en-BE" b="0" dirty="0"/>
              <a:t>Confirmed use for </a:t>
            </a:r>
            <a:r>
              <a:rPr lang="en-BE" dirty="0"/>
              <a:t>mobility and cooperation </a:t>
            </a:r>
            <a:r>
              <a:rPr lang="en-BE" b="0" dirty="0"/>
              <a:t>purposes:</a:t>
            </a:r>
          </a:p>
          <a:p>
            <a:pPr marL="342900" indent="-342900">
              <a:buFont typeface="Wingdings" panose="05000000000000000000" pitchFamily="2" charset="2"/>
              <a:buChar char="§"/>
            </a:pPr>
            <a:r>
              <a:rPr lang="en-BE" b="0" dirty="0"/>
              <a:t>“Common </a:t>
            </a:r>
            <a:r>
              <a:rPr lang="en-BE" b="0" dirty="0" err="1"/>
              <a:t>curren</a:t>
            </a:r>
            <a:r>
              <a:rPr lang="fr-BE" b="0" dirty="0"/>
              <a:t>c</a:t>
            </a:r>
            <a:r>
              <a:rPr lang="en-BE" b="0" dirty="0"/>
              <a:t>y” </a:t>
            </a:r>
            <a:r>
              <a:rPr lang="fr-BE" b="0" dirty="0"/>
              <a:t>t</a:t>
            </a:r>
            <a:r>
              <a:rPr lang="en-BE" b="0" dirty="0"/>
              <a:t>o </a:t>
            </a:r>
            <a:r>
              <a:rPr lang="fr-BE" b="0" dirty="0"/>
              <a:t>h</a:t>
            </a:r>
            <a:r>
              <a:rPr lang="en-BE" b="0" dirty="0"/>
              <a:t>e</a:t>
            </a:r>
            <a:r>
              <a:rPr lang="fr-BE" b="0" dirty="0"/>
              <a:t>l</a:t>
            </a:r>
            <a:r>
              <a:rPr lang="en-BE" b="0" dirty="0"/>
              <a:t>p </a:t>
            </a:r>
            <a:r>
              <a:rPr lang="fr-BE" b="0" dirty="0"/>
              <a:t>c</a:t>
            </a:r>
            <a:r>
              <a:rPr lang="en-BE" b="0" dirty="0"/>
              <a:t>o</a:t>
            </a:r>
            <a:r>
              <a:rPr lang="fr-BE" b="0" dirty="0"/>
              <a:t>m</a:t>
            </a:r>
            <a:r>
              <a:rPr lang="en-BE" b="0" dirty="0"/>
              <a:t>m</a:t>
            </a:r>
            <a:r>
              <a:rPr lang="fr-BE" b="0" dirty="0"/>
              <a:t>u</a:t>
            </a:r>
            <a:r>
              <a:rPr lang="en-BE" b="0" dirty="0"/>
              <a:t>n</a:t>
            </a:r>
            <a:r>
              <a:rPr lang="fr-BE" b="0" dirty="0"/>
              <a:t>i</a:t>
            </a:r>
            <a:r>
              <a:rPr lang="en-BE" b="0" dirty="0"/>
              <a:t>c</a:t>
            </a:r>
            <a:r>
              <a:rPr lang="fr-BE" b="0" dirty="0"/>
              <a:t>a</a:t>
            </a:r>
            <a:r>
              <a:rPr lang="en-BE" b="0" dirty="0"/>
              <a:t>t</a:t>
            </a:r>
            <a:r>
              <a:rPr lang="fr-BE" b="0" dirty="0"/>
              <a:t>i</a:t>
            </a:r>
            <a:r>
              <a:rPr lang="en-BE" b="0" dirty="0"/>
              <a:t>o</a:t>
            </a:r>
            <a:r>
              <a:rPr lang="fr-BE" b="0" dirty="0"/>
              <a:t>n</a:t>
            </a:r>
            <a:r>
              <a:rPr lang="en-BE" b="0" dirty="0"/>
              <a:t> </a:t>
            </a:r>
            <a:r>
              <a:rPr lang="fr-BE" b="0" dirty="0"/>
              <a:t>h</a:t>
            </a:r>
            <a:r>
              <a:rPr lang="en-BE" b="0" dirty="0"/>
              <a:t>a</a:t>
            </a:r>
            <a:r>
              <a:rPr lang="fr-BE" b="0" dirty="0"/>
              <a:t>p</a:t>
            </a:r>
            <a:r>
              <a:rPr lang="en-BE" b="0" dirty="0"/>
              <a:t>p</a:t>
            </a:r>
            <a:r>
              <a:rPr lang="fr-BE" b="0" dirty="0"/>
              <a:t>e</a:t>
            </a:r>
            <a:r>
              <a:rPr lang="en-BE" b="0" dirty="0"/>
              <a:t>n </a:t>
            </a:r>
            <a:r>
              <a:rPr lang="fr-BE" b="0" dirty="0"/>
              <a:t>w</a:t>
            </a:r>
            <a:r>
              <a:rPr lang="en-BE" b="0" dirty="0"/>
              <a:t>i</a:t>
            </a:r>
            <a:r>
              <a:rPr lang="fr-BE" b="0" dirty="0"/>
              <a:t>t</a:t>
            </a:r>
            <a:r>
              <a:rPr lang="en-BE" b="0" dirty="0"/>
              <a:t>h </a:t>
            </a:r>
            <a:r>
              <a:rPr lang="fr-BE" b="0" dirty="0"/>
              <a:t>p</a:t>
            </a:r>
            <a:r>
              <a:rPr lang="en-BE" b="0" dirty="0"/>
              <a:t>o</a:t>
            </a:r>
            <a:r>
              <a:rPr lang="fr-BE" b="0" dirty="0"/>
              <a:t>t</a:t>
            </a:r>
            <a:r>
              <a:rPr lang="en-BE" b="0" dirty="0"/>
              <a:t>e</a:t>
            </a:r>
            <a:r>
              <a:rPr lang="fr-BE" b="0" dirty="0"/>
              <a:t>n</a:t>
            </a:r>
            <a:r>
              <a:rPr lang="en-BE" b="0" dirty="0"/>
              <a:t>t</a:t>
            </a:r>
            <a:r>
              <a:rPr lang="fr-BE" b="0" dirty="0"/>
              <a:t>i</a:t>
            </a:r>
            <a:r>
              <a:rPr lang="en-BE" b="0" dirty="0"/>
              <a:t>a</a:t>
            </a:r>
            <a:r>
              <a:rPr lang="fr-BE" b="0" dirty="0"/>
              <a:t>l</a:t>
            </a:r>
            <a:r>
              <a:rPr lang="en-BE" b="0" dirty="0"/>
              <a:t> </a:t>
            </a:r>
            <a:r>
              <a:rPr lang="fr-BE" b="0" dirty="0"/>
              <a:t>E</a:t>
            </a:r>
            <a:r>
              <a:rPr lang="en-BE" b="0" dirty="0"/>
              <a:t>+ </a:t>
            </a:r>
            <a:r>
              <a:rPr lang="fr-BE" b="0" dirty="0"/>
              <a:t>p</a:t>
            </a:r>
            <a:r>
              <a:rPr lang="en-BE" b="0" dirty="0"/>
              <a:t>a</a:t>
            </a:r>
            <a:r>
              <a:rPr lang="fr-BE" b="0" dirty="0"/>
              <a:t>r</a:t>
            </a:r>
            <a:r>
              <a:rPr lang="en-BE" b="0" dirty="0"/>
              <a:t>t</a:t>
            </a:r>
            <a:r>
              <a:rPr lang="fr-BE" b="0" dirty="0"/>
              <a:t>n</a:t>
            </a:r>
            <a:r>
              <a:rPr lang="en-BE" b="0" dirty="0"/>
              <a:t>e</a:t>
            </a:r>
            <a:r>
              <a:rPr lang="fr-BE" b="0" dirty="0"/>
              <a:t>r</a:t>
            </a:r>
            <a:r>
              <a:rPr lang="en-BE" b="0" dirty="0"/>
              <a:t>s, </a:t>
            </a:r>
            <a:r>
              <a:rPr lang="fr-BE" b="0" dirty="0"/>
              <a:t>b</a:t>
            </a:r>
            <a:r>
              <a:rPr lang="en-BE" b="0" dirty="0"/>
              <a:t>u</a:t>
            </a:r>
            <a:r>
              <a:rPr lang="fr-BE" b="0" dirty="0"/>
              <a:t>t</a:t>
            </a:r>
            <a:r>
              <a:rPr lang="en-BE" b="0" dirty="0"/>
              <a:t> </a:t>
            </a:r>
            <a:r>
              <a:rPr lang="fr-BE" b="0" dirty="0"/>
              <a:t>a</a:t>
            </a:r>
            <a:r>
              <a:rPr lang="en-BE" b="0" dirty="0"/>
              <a:t>l</a:t>
            </a:r>
            <a:r>
              <a:rPr lang="fr-BE" b="0" dirty="0"/>
              <a:t>s</a:t>
            </a:r>
            <a:r>
              <a:rPr lang="en-BE" b="0" dirty="0"/>
              <a:t>o </a:t>
            </a:r>
            <a:r>
              <a:rPr lang="fr-BE" b="0" dirty="0"/>
              <a:t>w</a:t>
            </a:r>
            <a:r>
              <a:rPr lang="en-BE" b="0" dirty="0"/>
              <a:t>i</a:t>
            </a:r>
            <a:r>
              <a:rPr lang="fr-BE" b="0" dirty="0"/>
              <a:t>t</a:t>
            </a:r>
            <a:r>
              <a:rPr lang="en-BE" b="0" dirty="0"/>
              <a:t>h </a:t>
            </a:r>
            <a:r>
              <a:rPr lang="fr-BE" b="0" dirty="0"/>
              <a:t>e</a:t>
            </a:r>
            <a:r>
              <a:rPr lang="en-BE" b="0" dirty="0"/>
              <a:t>m</a:t>
            </a:r>
            <a:r>
              <a:rPr lang="fr-BE" b="0" dirty="0"/>
              <a:t>p</a:t>
            </a:r>
            <a:r>
              <a:rPr lang="en-BE" b="0" dirty="0"/>
              <a:t>l</a:t>
            </a:r>
            <a:r>
              <a:rPr lang="fr-BE" b="0" dirty="0"/>
              <a:t>o</a:t>
            </a:r>
            <a:r>
              <a:rPr lang="en-BE" b="0" dirty="0"/>
              <a:t>y</a:t>
            </a:r>
            <a:r>
              <a:rPr lang="fr-BE" b="0" dirty="0"/>
              <a:t>e</a:t>
            </a:r>
            <a:r>
              <a:rPr lang="en-BE" b="0" dirty="0"/>
              <a:t>r</a:t>
            </a:r>
            <a:r>
              <a:rPr lang="fr-BE" b="0" dirty="0"/>
              <a:t>s</a:t>
            </a:r>
            <a:endParaRPr lang="en-BE" b="0" dirty="0"/>
          </a:p>
          <a:p>
            <a:pPr marL="342900" indent="-342900">
              <a:buFont typeface="Wingdings" panose="05000000000000000000" pitchFamily="2" charset="2"/>
              <a:buChar char="§"/>
            </a:pPr>
            <a:endParaRPr lang="en-BE" b="0" dirty="0"/>
          </a:p>
          <a:p>
            <a:r>
              <a:rPr lang="en-BE" b="0" dirty="0"/>
              <a:t>NQF de</a:t>
            </a:r>
            <a:r>
              <a:rPr lang="fr-BE" b="0" dirty="0"/>
              <a:t>v</a:t>
            </a:r>
            <a:r>
              <a:rPr lang="en-BE" b="0" dirty="0"/>
              <a:t>e</a:t>
            </a:r>
            <a:r>
              <a:rPr lang="fr-BE" b="0" dirty="0"/>
              <a:t>l</a:t>
            </a:r>
            <a:r>
              <a:rPr lang="en-BE" b="0" dirty="0"/>
              <a:t>o</a:t>
            </a:r>
            <a:r>
              <a:rPr lang="fr-BE" b="0" dirty="0"/>
              <a:t>p</a:t>
            </a:r>
            <a:r>
              <a:rPr lang="en-BE" b="0" dirty="0"/>
              <a:t>e</a:t>
            </a:r>
            <a:r>
              <a:rPr lang="fr-BE" b="0" dirty="0"/>
              <a:t>d</a:t>
            </a:r>
            <a:r>
              <a:rPr lang="en-BE" b="0" dirty="0"/>
              <a:t> </a:t>
            </a:r>
            <a:r>
              <a:rPr lang="fr-BE" b="0" dirty="0"/>
              <a:t>a</a:t>
            </a:r>
            <a:r>
              <a:rPr lang="en-BE" b="0" dirty="0"/>
              <a:t>n</a:t>
            </a:r>
            <a:r>
              <a:rPr lang="fr-BE" b="0" dirty="0"/>
              <a:t>d</a:t>
            </a:r>
            <a:r>
              <a:rPr lang="en-BE" b="0" dirty="0"/>
              <a:t> </a:t>
            </a:r>
            <a:r>
              <a:rPr lang="fr-BE" b="0" dirty="0"/>
              <a:t>u</a:t>
            </a:r>
            <a:r>
              <a:rPr lang="en-BE" b="0" dirty="0"/>
              <a:t>s</a:t>
            </a:r>
            <a:r>
              <a:rPr lang="fr-BE" b="0" dirty="0"/>
              <a:t>e</a:t>
            </a:r>
            <a:r>
              <a:rPr lang="en-BE" b="0" dirty="0"/>
              <a:t>d </a:t>
            </a:r>
            <a:r>
              <a:rPr lang="fr-BE" b="0" dirty="0"/>
              <a:t>s</a:t>
            </a:r>
            <a:r>
              <a:rPr lang="en-BE" b="0" dirty="0"/>
              <a:t>o </a:t>
            </a:r>
            <a:r>
              <a:rPr lang="fr-BE" b="0" dirty="0"/>
              <a:t>t</a:t>
            </a:r>
            <a:r>
              <a:rPr lang="en-BE" b="0" dirty="0"/>
              <a:t>o </a:t>
            </a:r>
            <a:r>
              <a:rPr lang="fr-BE" b="0" dirty="0"/>
              <a:t>f</a:t>
            </a:r>
            <a:r>
              <a:rPr lang="en-BE" b="0" dirty="0"/>
              <a:t>o</a:t>
            </a:r>
            <a:r>
              <a:rPr lang="fr-BE" b="0" dirty="0"/>
              <a:t>s</a:t>
            </a:r>
            <a:r>
              <a:rPr lang="en-BE" b="0" dirty="0"/>
              <a:t>t</a:t>
            </a:r>
            <a:r>
              <a:rPr lang="fr-BE" b="0" dirty="0"/>
              <a:t>e</a:t>
            </a:r>
            <a:r>
              <a:rPr lang="en-BE" b="0" dirty="0"/>
              <a:t>r the national policy and priority for </a:t>
            </a:r>
            <a:r>
              <a:rPr lang="en-BE" dirty="0"/>
              <a:t>li</a:t>
            </a:r>
            <a:r>
              <a:rPr lang="fr-BE" dirty="0"/>
              <a:t>f</a:t>
            </a:r>
            <a:r>
              <a:rPr lang="en-BE" dirty="0"/>
              <a:t>e</a:t>
            </a:r>
            <a:r>
              <a:rPr lang="fr-BE" dirty="0"/>
              <a:t>l</a:t>
            </a:r>
            <a:r>
              <a:rPr lang="en-BE" dirty="0"/>
              <a:t>o</a:t>
            </a:r>
            <a:r>
              <a:rPr lang="fr-BE" dirty="0"/>
              <a:t>n</a:t>
            </a:r>
            <a:r>
              <a:rPr lang="en-BE" dirty="0"/>
              <a:t>g </a:t>
            </a:r>
            <a:r>
              <a:rPr lang="fr-BE" dirty="0"/>
              <a:t>l</a:t>
            </a:r>
            <a:r>
              <a:rPr lang="en-BE" dirty="0"/>
              <a:t>e</a:t>
            </a:r>
            <a:r>
              <a:rPr lang="fr-BE" dirty="0"/>
              <a:t>a</a:t>
            </a:r>
            <a:r>
              <a:rPr lang="en-BE" dirty="0"/>
              <a:t>r</a:t>
            </a:r>
            <a:r>
              <a:rPr lang="fr-BE" dirty="0"/>
              <a:t>n</a:t>
            </a:r>
            <a:r>
              <a:rPr lang="en-BE" dirty="0"/>
              <a:t>i</a:t>
            </a:r>
            <a:r>
              <a:rPr lang="fr-BE" dirty="0"/>
              <a:t>n</a:t>
            </a:r>
            <a:r>
              <a:rPr lang="en-BE" dirty="0"/>
              <a:t>g</a:t>
            </a:r>
            <a:r>
              <a:rPr lang="en-BE" b="0" dirty="0"/>
              <a:t>:</a:t>
            </a:r>
          </a:p>
          <a:p>
            <a:pPr marL="342900" indent="-342900">
              <a:buFont typeface="Wingdings" panose="05000000000000000000" pitchFamily="2" charset="2"/>
              <a:buChar char="§"/>
            </a:pPr>
            <a:r>
              <a:rPr lang="en-BE" b="0" dirty="0"/>
              <a:t>“</a:t>
            </a:r>
            <a:r>
              <a:rPr lang="fr-BE" b="0" dirty="0"/>
              <a:t>S</a:t>
            </a:r>
            <a:r>
              <a:rPr lang="en-BE" b="0" dirty="0"/>
              <a:t>p</a:t>
            </a:r>
            <a:r>
              <a:rPr lang="fr-BE" b="0" dirty="0"/>
              <a:t>r</a:t>
            </a:r>
            <a:r>
              <a:rPr lang="en-BE" b="0" dirty="0"/>
              <a:t>i</a:t>
            </a:r>
            <a:r>
              <a:rPr lang="fr-BE" b="0" dirty="0"/>
              <a:t>n</a:t>
            </a:r>
            <a:r>
              <a:rPr lang="en-BE" b="0" dirty="0"/>
              <a:t>g</a:t>
            </a:r>
            <a:r>
              <a:rPr lang="fr-BE" b="0" dirty="0"/>
              <a:t>b</a:t>
            </a:r>
            <a:r>
              <a:rPr lang="en-BE" b="0" dirty="0"/>
              <a:t>o</a:t>
            </a:r>
            <a:r>
              <a:rPr lang="fr-BE" b="0" dirty="0"/>
              <a:t>a</a:t>
            </a:r>
            <a:r>
              <a:rPr lang="en-BE" b="0" dirty="0" err="1"/>
              <a:t>rd</a:t>
            </a:r>
            <a:r>
              <a:rPr lang="en-BE" b="0" dirty="0"/>
              <a:t>” for prior learning and professional learning: </a:t>
            </a:r>
            <a:r>
              <a:rPr lang="fr-BE" b="0" dirty="0"/>
              <a:t>N</a:t>
            </a:r>
            <a:r>
              <a:rPr lang="en-BE" b="0" dirty="0"/>
              <a:t>Q</a:t>
            </a:r>
            <a:r>
              <a:rPr lang="fr-BE" b="0" dirty="0"/>
              <a:t>F</a:t>
            </a:r>
            <a:r>
              <a:rPr lang="en-BE" b="0" dirty="0"/>
              <a:t> </a:t>
            </a:r>
            <a:r>
              <a:rPr lang="fr-BE" b="0" dirty="0"/>
              <a:t>s</a:t>
            </a:r>
            <a:r>
              <a:rPr lang="en-BE" b="0" dirty="0"/>
              <a:t>u</a:t>
            </a:r>
            <a:r>
              <a:rPr lang="fr-BE" b="0" dirty="0"/>
              <a:t>p</a:t>
            </a:r>
            <a:r>
              <a:rPr lang="en-BE" b="0" dirty="0"/>
              <a:t>p</a:t>
            </a:r>
            <a:r>
              <a:rPr lang="fr-BE" b="0" dirty="0"/>
              <a:t>o</a:t>
            </a:r>
            <a:r>
              <a:rPr lang="en-BE" b="0" dirty="0"/>
              <a:t>r</a:t>
            </a:r>
            <a:r>
              <a:rPr lang="fr-BE" b="0" dirty="0"/>
              <a:t>t</a:t>
            </a:r>
            <a:r>
              <a:rPr lang="en-BE" b="0" dirty="0" err="1"/>
              <a:t>ive</a:t>
            </a:r>
            <a:r>
              <a:rPr lang="en-BE" b="0" dirty="0"/>
              <a:t> of a greater diversity of pathways </a:t>
            </a:r>
            <a:r>
              <a:rPr lang="fr-BE" b="0" dirty="0"/>
              <a:t>w</a:t>
            </a:r>
            <a:r>
              <a:rPr lang="en-BE" b="0" dirty="0"/>
              <a:t>h</a:t>
            </a:r>
            <a:r>
              <a:rPr lang="fr-BE" b="0" dirty="0"/>
              <a:t>i</a:t>
            </a:r>
            <a:r>
              <a:rPr lang="en-BE" b="0" dirty="0"/>
              <a:t>l</a:t>
            </a:r>
            <a:r>
              <a:rPr lang="fr-BE" b="0" dirty="0"/>
              <a:t>e</a:t>
            </a:r>
            <a:r>
              <a:rPr lang="en-BE" b="0" dirty="0"/>
              <a:t> </a:t>
            </a:r>
            <a:r>
              <a:rPr lang="fr-BE" b="0" dirty="0"/>
              <a:t>e</a:t>
            </a:r>
            <a:r>
              <a:rPr lang="en-BE" b="0" dirty="0"/>
              <a:t>n</a:t>
            </a:r>
            <a:r>
              <a:rPr lang="fr-BE" b="0" dirty="0"/>
              <a:t>t</a:t>
            </a:r>
            <a:r>
              <a:rPr lang="en-BE" b="0" dirty="0"/>
              <a:t>r</a:t>
            </a:r>
            <a:r>
              <a:rPr lang="fr-BE" b="0" dirty="0"/>
              <a:t>i</a:t>
            </a:r>
            <a:r>
              <a:rPr lang="en-BE" b="0" dirty="0"/>
              <a:t>n</a:t>
            </a:r>
            <a:r>
              <a:rPr lang="fr-BE" b="0" dirty="0"/>
              <a:t>g</a:t>
            </a:r>
            <a:r>
              <a:rPr lang="en-BE" b="0" dirty="0"/>
              <a:t> </a:t>
            </a:r>
            <a:r>
              <a:rPr lang="fr-BE" b="0" dirty="0"/>
              <a:t>a</a:t>
            </a:r>
            <a:r>
              <a:rPr lang="en-BE" b="0" dirty="0"/>
              <a:t>t </a:t>
            </a:r>
            <a:r>
              <a:rPr lang="fr-BE" b="0" dirty="0"/>
              <a:t>u</a:t>
            </a:r>
            <a:r>
              <a:rPr lang="en-BE" b="0" dirty="0"/>
              <a:t>n</a:t>
            </a:r>
            <a:r>
              <a:rPr lang="fr-BE" b="0" dirty="0"/>
              <a:t>i</a:t>
            </a:r>
            <a:r>
              <a:rPr lang="en-BE" b="0" dirty="0"/>
              <a:t>v</a:t>
            </a:r>
            <a:r>
              <a:rPr lang="fr-BE" b="0" dirty="0"/>
              <a:t>e</a:t>
            </a:r>
            <a:r>
              <a:rPr lang="en-BE" b="0" dirty="0"/>
              <a:t>r</a:t>
            </a:r>
            <a:r>
              <a:rPr lang="fr-BE" b="0" dirty="0"/>
              <a:t>s</a:t>
            </a:r>
            <a:r>
              <a:rPr lang="en-BE" b="0" dirty="0"/>
              <a:t>i</a:t>
            </a:r>
            <a:r>
              <a:rPr lang="fr-BE" b="0" dirty="0"/>
              <a:t>t</a:t>
            </a:r>
            <a:r>
              <a:rPr lang="en-BE" b="0" dirty="0"/>
              <a:t>y</a:t>
            </a:r>
          </a:p>
          <a:p>
            <a:pPr marL="342900" indent="-342900">
              <a:buFont typeface="Wingdings" panose="05000000000000000000" pitchFamily="2" charset="2"/>
              <a:buChar char="§"/>
            </a:pPr>
            <a:r>
              <a:rPr lang="en-BE" b="0" dirty="0"/>
              <a:t>E</a:t>
            </a:r>
            <a:r>
              <a:rPr lang="fr-BE" b="0" dirty="0"/>
              <a:t>n</a:t>
            </a:r>
            <a:r>
              <a:rPr lang="en-BE" b="0" dirty="0"/>
              <a:t>c</a:t>
            </a:r>
            <a:r>
              <a:rPr lang="fr-BE" b="0" dirty="0"/>
              <a:t>o</a:t>
            </a:r>
            <a:r>
              <a:rPr lang="en-BE" b="0" dirty="0"/>
              <a:t>u</a:t>
            </a:r>
            <a:r>
              <a:rPr lang="fr-BE" b="0" dirty="0"/>
              <a:t>r</a:t>
            </a:r>
            <a:r>
              <a:rPr lang="en-BE" b="0" dirty="0"/>
              <a:t>a</a:t>
            </a:r>
            <a:r>
              <a:rPr lang="fr-BE" b="0" dirty="0"/>
              <a:t>g</a:t>
            </a:r>
            <a:r>
              <a:rPr lang="en-BE" b="0" dirty="0"/>
              <a:t>i</a:t>
            </a:r>
            <a:r>
              <a:rPr lang="fr-BE" b="0" dirty="0"/>
              <a:t>n</a:t>
            </a:r>
            <a:r>
              <a:rPr lang="en-BE" b="0" dirty="0"/>
              <a:t>g RPL: pa</a:t>
            </a:r>
            <a:r>
              <a:rPr lang="fr-BE" b="0" dirty="0"/>
              <a:t>r</a:t>
            </a:r>
            <a:r>
              <a:rPr lang="en-BE" b="0" dirty="0"/>
              <a:t>t</a:t>
            </a:r>
            <a:r>
              <a:rPr lang="fr-BE" b="0" dirty="0"/>
              <a:t>n</a:t>
            </a:r>
            <a:r>
              <a:rPr lang="en-BE" b="0" dirty="0"/>
              <a:t>e</a:t>
            </a:r>
            <a:r>
              <a:rPr lang="fr-BE" b="0" dirty="0"/>
              <a:t>r</a:t>
            </a:r>
            <a:r>
              <a:rPr lang="en-BE" b="0" dirty="0"/>
              <a:t>s</a:t>
            </a:r>
            <a:r>
              <a:rPr lang="fr-BE" b="0" dirty="0"/>
              <a:t>h</a:t>
            </a:r>
            <a:r>
              <a:rPr lang="en-BE" b="0" dirty="0"/>
              <a:t>i</a:t>
            </a:r>
            <a:r>
              <a:rPr lang="fr-BE" b="0" dirty="0"/>
              <a:t>p</a:t>
            </a:r>
            <a:r>
              <a:rPr lang="en-BE" b="0" dirty="0"/>
              <a:t> industry/government </a:t>
            </a:r>
            <a:r>
              <a:rPr lang="fr-BE" b="0" dirty="0"/>
              <a:t>t</a:t>
            </a:r>
            <a:r>
              <a:rPr lang="en-BE" b="0" dirty="0"/>
              <a:t>o </a:t>
            </a:r>
            <a:r>
              <a:rPr lang="fr-BE" b="0" dirty="0"/>
              <a:t>i</a:t>
            </a:r>
            <a:r>
              <a:rPr lang="en-BE" b="0" dirty="0"/>
              <a:t>d</a:t>
            </a:r>
            <a:r>
              <a:rPr lang="fr-BE" b="0" dirty="0"/>
              <a:t>e</a:t>
            </a:r>
            <a:r>
              <a:rPr lang="en-BE" b="0" dirty="0"/>
              <a:t>n</a:t>
            </a:r>
            <a:r>
              <a:rPr lang="fr-BE" b="0" dirty="0"/>
              <a:t>t</a:t>
            </a:r>
            <a:r>
              <a:rPr lang="en-BE" b="0" dirty="0"/>
              <a:t>i</a:t>
            </a:r>
            <a:r>
              <a:rPr lang="fr-BE" b="0" dirty="0"/>
              <a:t>f</a:t>
            </a:r>
            <a:r>
              <a:rPr lang="en-BE" b="0" dirty="0"/>
              <a:t>y </a:t>
            </a:r>
            <a:r>
              <a:rPr lang="fr-BE" b="0" dirty="0"/>
              <a:t>c</a:t>
            </a:r>
            <a:r>
              <a:rPr lang="en-BE" b="0" dirty="0"/>
              <a:t>r</a:t>
            </a:r>
            <a:r>
              <a:rPr lang="fr-BE" b="0" dirty="0"/>
              <a:t>u</a:t>
            </a:r>
            <a:r>
              <a:rPr lang="en-BE" b="0" dirty="0"/>
              <a:t>c</a:t>
            </a:r>
            <a:r>
              <a:rPr lang="fr-BE" b="0" dirty="0"/>
              <a:t>i</a:t>
            </a:r>
            <a:r>
              <a:rPr lang="en-BE" b="0" dirty="0"/>
              <a:t>a</a:t>
            </a:r>
            <a:r>
              <a:rPr lang="fr-BE" b="0" dirty="0"/>
              <a:t>l</a:t>
            </a:r>
            <a:r>
              <a:rPr lang="en-BE" b="0" dirty="0"/>
              <a:t> </a:t>
            </a:r>
            <a:r>
              <a:rPr lang="fr-BE" b="0" dirty="0"/>
              <a:t>s</a:t>
            </a:r>
            <a:r>
              <a:rPr lang="en-BE" b="0" dirty="0"/>
              <a:t>k</a:t>
            </a:r>
            <a:r>
              <a:rPr lang="fr-BE" b="0" dirty="0"/>
              <a:t>i</a:t>
            </a:r>
            <a:r>
              <a:rPr lang="en-BE" b="0" dirty="0"/>
              <a:t>l</a:t>
            </a:r>
            <a:r>
              <a:rPr lang="fr-BE" b="0" dirty="0"/>
              <a:t>l</a:t>
            </a:r>
            <a:r>
              <a:rPr lang="en-BE" b="0" dirty="0"/>
              <a:t>s – </a:t>
            </a:r>
            <a:r>
              <a:rPr lang="fr-BE" b="0" dirty="0"/>
              <a:t>t</a:t>
            </a:r>
            <a:r>
              <a:rPr lang="en-BE" b="0" dirty="0"/>
              <a:t>r</a:t>
            </a:r>
            <a:r>
              <a:rPr lang="fr-BE" b="0" dirty="0"/>
              <a:t>a</a:t>
            </a:r>
            <a:r>
              <a:rPr lang="en-BE" b="0" dirty="0"/>
              <a:t>n</a:t>
            </a:r>
            <a:r>
              <a:rPr lang="fr-BE" b="0" dirty="0"/>
              <a:t>s</a:t>
            </a:r>
            <a:r>
              <a:rPr lang="en-BE" b="0" dirty="0"/>
              <a:t>i</a:t>
            </a:r>
            <a:r>
              <a:rPr lang="fr-BE" b="0" dirty="0"/>
              <a:t>t</a:t>
            </a:r>
            <a:r>
              <a:rPr lang="en-BE" b="0" dirty="0"/>
              <a:t>i</a:t>
            </a:r>
            <a:r>
              <a:rPr lang="fr-BE" b="0" dirty="0"/>
              <a:t>o</a:t>
            </a:r>
            <a:r>
              <a:rPr lang="en-BE" b="0" dirty="0"/>
              <a:t>n </a:t>
            </a:r>
            <a:r>
              <a:rPr lang="fr-BE" b="0" dirty="0"/>
              <a:t>c</a:t>
            </a:r>
            <a:r>
              <a:rPr lang="en-BE" b="0" dirty="0"/>
              <a:t>o</a:t>
            </a:r>
            <a:r>
              <a:rPr lang="fr-BE" b="0" dirty="0"/>
              <a:t>u</a:t>
            </a:r>
            <a:r>
              <a:rPr lang="en-BE" b="0" dirty="0"/>
              <a:t>r</a:t>
            </a:r>
            <a:r>
              <a:rPr lang="fr-BE" b="0" dirty="0"/>
              <a:t>s</a:t>
            </a:r>
            <a:r>
              <a:rPr lang="en-BE" b="0" dirty="0"/>
              <a:t>e</a:t>
            </a:r>
            <a:r>
              <a:rPr lang="fr-BE" b="0" dirty="0"/>
              <a:t>s</a:t>
            </a:r>
            <a:r>
              <a:rPr lang="en-BE" b="0" dirty="0"/>
              <a:t> – </a:t>
            </a:r>
            <a:r>
              <a:rPr lang="fr-BE" b="0" dirty="0"/>
              <a:t>i</a:t>
            </a:r>
            <a:r>
              <a:rPr lang="en-BE" b="0" dirty="0"/>
              <a:t>n</a:t>
            </a:r>
            <a:r>
              <a:rPr lang="fr-BE" b="0" dirty="0"/>
              <a:t>t</a:t>
            </a:r>
            <a:r>
              <a:rPr lang="en-BE" b="0" dirty="0"/>
              <a:t>o </a:t>
            </a:r>
            <a:r>
              <a:rPr lang="fr-BE" b="0" dirty="0"/>
              <a:t>d</a:t>
            </a:r>
            <a:r>
              <a:rPr lang="en-BE" b="0" dirty="0"/>
              <a:t>e</a:t>
            </a:r>
            <a:r>
              <a:rPr lang="fr-BE" b="0" dirty="0"/>
              <a:t>g</a:t>
            </a:r>
            <a:r>
              <a:rPr lang="en-BE" b="0" dirty="0"/>
              <a:t>r</a:t>
            </a:r>
            <a:r>
              <a:rPr lang="fr-BE" b="0" dirty="0"/>
              <a:t>e</a:t>
            </a:r>
            <a:r>
              <a:rPr lang="en-BE" b="0" dirty="0"/>
              <a:t>e</a:t>
            </a:r>
            <a:r>
              <a:rPr lang="fr-BE" b="0" dirty="0"/>
              <a:t>s</a:t>
            </a:r>
            <a:r>
              <a:rPr lang="en-BE" b="0" dirty="0"/>
              <a:t> – utilising NQF to gain a level</a:t>
            </a:r>
          </a:p>
          <a:p>
            <a:pPr marL="342900" indent="-342900">
              <a:buFont typeface="Wingdings" panose="05000000000000000000" pitchFamily="2" charset="2"/>
              <a:buChar char="§"/>
            </a:pPr>
            <a:r>
              <a:rPr lang="en-BE" b="0" dirty="0"/>
              <a:t>NQF with 10 levels also allows for g</a:t>
            </a:r>
            <a:r>
              <a:rPr lang="fr-BE" b="0" dirty="0"/>
              <a:t>r</a:t>
            </a:r>
            <a:r>
              <a:rPr lang="en-BE" b="0" dirty="0"/>
              <a:t>e</a:t>
            </a:r>
            <a:r>
              <a:rPr lang="fr-BE" b="0" dirty="0"/>
              <a:t>a</a:t>
            </a:r>
            <a:r>
              <a:rPr lang="en-BE" b="0" dirty="0"/>
              <a:t>t</a:t>
            </a:r>
            <a:r>
              <a:rPr lang="fr-BE" b="0" dirty="0"/>
              <a:t>e</a:t>
            </a:r>
            <a:r>
              <a:rPr lang="en-BE" b="0" dirty="0"/>
              <a:t>r </a:t>
            </a:r>
            <a:r>
              <a:rPr lang="fr-BE" b="0" dirty="0"/>
              <a:t>b</a:t>
            </a:r>
            <a:r>
              <a:rPr lang="en-BE" b="0" dirty="0"/>
              <a:t>r</a:t>
            </a:r>
            <a:r>
              <a:rPr lang="fr-BE" b="0" dirty="0"/>
              <a:t>e</a:t>
            </a:r>
            <a:r>
              <a:rPr lang="en-BE" b="0" dirty="0"/>
              <a:t>a</a:t>
            </a:r>
            <a:r>
              <a:rPr lang="fr-BE" b="0" dirty="0"/>
              <a:t>d</a:t>
            </a:r>
            <a:r>
              <a:rPr lang="en-BE" b="0" dirty="0"/>
              <a:t>t</a:t>
            </a:r>
            <a:r>
              <a:rPr lang="fr-BE" b="0" dirty="0"/>
              <a:t>h</a:t>
            </a:r>
            <a:r>
              <a:rPr lang="en-BE" b="0" dirty="0"/>
              <a:t> in catching various levels of the education system</a:t>
            </a:r>
          </a:p>
          <a:p>
            <a:endParaRPr lang="en-BE" b="0" dirty="0"/>
          </a:p>
        </p:txBody>
      </p:sp>
    </p:spTree>
    <p:extLst>
      <p:ext uri="{BB962C8B-B14F-4D97-AF65-F5344CB8AC3E}">
        <p14:creationId xmlns:p14="http://schemas.microsoft.com/office/powerpoint/2010/main" val="34149938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136ACCA-DC26-4D48-AB2A-9CC86128AC88}"/>
              </a:ext>
            </a:extLst>
          </p:cNvPr>
          <p:cNvPicPr>
            <a:picLocks noGrp="1" noChangeAspect="1" noChangeArrowheads="1"/>
          </p:cNvPicPr>
          <p:nvPr>
            <p:ph sz="quarter" idx="24"/>
          </p:nvPr>
        </p:nvPicPr>
        <p:blipFill>
          <a:blip r:embed="rId2">
            <a:extLst>
              <a:ext uri="{28A0092B-C50C-407E-A947-70E740481C1C}">
                <a14:useLocalDpi xmlns:a14="http://schemas.microsoft.com/office/drawing/2010/main" val="0"/>
              </a:ext>
            </a:extLst>
          </a:blip>
          <a:srcRect/>
          <a:stretch>
            <a:fillRect/>
          </a:stretch>
        </p:blipFill>
        <p:spPr bwMode="auto">
          <a:xfrm>
            <a:off x="375048" y="404949"/>
            <a:ext cx="11640025" cy="5799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9704609"/>
      </p:ext>
    </p:extLst>
  </p:cSld>
  <p:clrMapOvr>
    <a:masterClrMapping/>
  </p:clrMapOvr>
</p:sld>
</file>

<file path=ppt/theme/theme1.xml><?xml version="1.0" encoding="utf-8"?>
<a:theme xmlns:a="http://schemas.openxmlformats.org/drawingml/2006/main" name="Office Theme">
  <a:themeElements>
    <a:clrScheme name="EUA PPT 2018">
      <a:dk1>
        <a:srgbClr val="494842"/>
      </a:dk1>
      <a:lt1>
        <a:srgbClr val="FFFFFF"/>
      </a:lt1>
      <a:dk2>
        <a:srgbClr val="00B6ED"/>
      </a:dk2>
      <a:lt2>
        <a:srgbClr val="C0BCB6"/>
      </a:lt2>
      <a:accent1>
        <a:srgbClr val="00B6ED"/>
      </a:accent1>
      <a:accent2>
        <a:srgbClr val="95C11F"/>
      </a:accent2>
      <a:accent3>
        <a:srgbClr val="005186"/>
      </a:accent3>
      <a:accent4>
        <a:srgbClr val="0081C3"/>
      </a:accent4>
      <a:accent5>
        <a:srgbClr val="379E32"/>
      </a:accent5>
      <a:accent6>
        <a:srgbClr val="226B20"/>
      </a:accent6>
      <a:hlink>
        <a:srgbClr val="00B6ED"/>
      </a:hlink>
      <a:folHlink>
        <a:srgbClr val="000000"/>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B72DB677-DA68-4BDD-9D10-88B76E962BEC}" vid="{5FFBAC99-ACBF-4B36-AA6A-5F01CC1D7A01}"/>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72DB677-DA68-4BDD-9D10-88B76E962BEC}" vid="{DE72F2A6-9FCA-4071-A9BE-CB946B427AA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 EUA PPT_Arial_formostpresentations</Template>
  <TotalTime>1009</TotalTime>
  <Words>3594</Words>
  <Application>Microsoft Office PowerPoint</Application>
  <PresentationFormat>Widescreen</PresentationFormat>
  <Paragraphs>240</Paragraphs>
  <Slides>17</Slides>
  <Notes>16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17</vt:i4>
      </vt:variant>
    </vt:vector>
  </HeadingPairs>
  <TitlesOfParts>
    <vt:vector size="30" baseType="lpstr">
      <vt:lpstr>.AppleSystemUIFont</vt:lpstr>
      <vt:lpstr>Arial</vt:lpstr>
      <vt:lpstr>Calibri</vt:lpstr>
      <vt:lpstr>Calibri Light</vt:lpstr>
      <vt:lpstr>Klavika Basic</vt:lpstr>
      <vt:lpstr>KlavikaBasic-Bold</vt:lpstr>
      <vt:lpstr>KlavikaBasic-Light</vt:lpstr>
      <vt:lpstr>KlavikaBasic-Regular</vt:lpstr>
      <vt:lpstr>Times New Roman</vt:lpstr>
      <vt:lpstr>Trebuchet MS</vt:lpstr>
      <vt:lpstr>Wingdings</vt:lpstr>
      <vt:lpstr>Office Theme</vt:lpstr>
      <vt:lpstr>Benutzerdefiniertes Design</vt:lpstr>
      <vt:lpstr>Qualifications frameworks as useful tools for higher education institutions</vt:lpstr>
      <vt:lpstr>PowerPoint Presentation</vt:lpstr>
      <vt:lpstr>PowerPoint Presentation</vt:lpstr>
      <vt:lpstr>PowerPoint Presentation</vt:lpstr>
      <vt:lpstr>Qualifications frameworks in the European higher education context</vt:lpstr>
      <vt:lpstr>Qualifications frameworks in the European higher education context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Voice of European Universities</dc:title>
  <dc:creator>Thérèse Zhang</dc:creator>
  <cp:lastModifiedBy>Thérèse Zhang</cp:lastModifiedBy>
  <cp:revision>52</cp:revision>
  <cp:lastPrinted>2019-01-14T12:01:46Z</cp:lastPrinted>
  <dcterms:created xsi:type="dcterms:W3CDTF">2019-01-09T08:55:20Z</dcterms:created>
  <dcterms:modified xsi:type="dcterms:W3CDTF">2019-11-19T07:42:35Z</dcterms:modified>
</cp:coreProperties>
</file>