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5" r:id="rId1"/>
  </p:sldMasterIdLst>
  <p:notesMasterIdLst>
    <p:notesMasterId r:id="rId16"/>
  </p:notesMasterIdLst>
  <p:sldIdLst>
    <p:sldId id="459" r:id="rId2"/>
    <p:sldId id="458" r:id="rId3"/>
    <p:sldId id="469" r:id="rId4"/>
    <p:sldId id="468" r:id="rId5"/>
    <p:sldId id="470" r:id="rId6"/>
    <p:sldId id="471" r:id="rId7"/>
    <p:sldId id="436" r:id="rId8"/>
    <p:sldId id="464" r:id="rId9"/>
    <p:sldId id="474" r:id="rId10"/>
    <p:sldId id="439" r:id="rId11"/>
    <p:sldId id="440" r:id="rId12"/>
    <p:sldId id="472" r:id="rId13"/>
    <p:sldId id="456" r:id="rId14"/>
    <p:sldId id="473" r:id="rId15"/>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4282B"/>
    <a:srgbClr val="D9D9D9"/>
    <a:srgbClr val="8931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essuno stile, griglia tabel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Stile chiaro 2 - Colore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5AB1C69-6EDB-4FF4-983F-18BD219EF322}" styleName="Stile medio 2 - Colore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E25E649-3F16-4E02-A733-19D2CDBF48F0}" styleName="Stile medio 3 - Colore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EB344D84-9AFB-497E-A393-DC336BA19D2E}" styleName="Stile medio 3 - Colore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EC20E35-A176-4012-BC5E-935CFFF8708E}" styleName="Stile medio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718"/>
    <p:restoredTop sz="94572"/>
  </p:normalViewPr>
  <p:slideViewPr>
    <p:cSldViewPr snapToGrid="0" snapToObjects="1">
      <p:cViewPr varScale="1">
        <p:scale>
          <a:sx n="96" d="100"/>
          <a:sy n="96" d="100"/>
        </p:scale>
        <p:origin x="76" y="52"/>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ata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svg"/><Relationship Id="rId1" Type="http://schemas.openxmlformats.org/officeDocument/2006/relationships/image" Target="../media/image12.png"/><Relationship Id="rId4" Type="http://schemas.openxmlformats.org/officeDocument/2006/relationships/image" Target="../media/image5.svg"/></Relationships>
</file>

<file path=ppt/diagrams/_rels/drawing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rawing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svg"/><Relationship Id="rId1" Type="http://schemas.openxmlformats.org/officeDocument/2006/relationships/image" Target="../media/image12.png"/><Relationship Id="rId4" Type="http://schemas.openxmlformats.org/officeDocument/2006/relationships/image" Target="../media/image5.svg"/></Relationships>
</file>

<file path=ppt/diagrams/colors1.xml><?xml version="1.0" encoding="utf-8"?>
<dgm:colorsDef xmlns:dgm="http://schemas.openxmlformats.org/drawingml/2006/diagram" xmlns:a="http://schemas.openxmlformats.org/drawingml/2006/main" uniqueId="urn:microsoft.com/office/officeart/2018/5/colors/Iconchunking_neutralbg_accent5_2">
  <dgm:title val=""/>
  <dgm:desc val=""/>
  <dgm:catLst>
    <dgm:cat type="accent5" pri="15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a:alpha val="0"/>
      </a:schemeClr>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18/5/colors/Iconchunking_neutralbg_accent5_2">
  <dgm:title val=""/>
  <dgm:desc val=""/>
  <dgm:catLst>
    <dgm:cat type="accent5" pri="15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a:alpha val="0"/>
      </a:schemeClr>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62EA376-44DC-40EC-A958-5CC921E35BF7}" type="doc">
      <dgm:prSet loTypeId="urn:microsoft.com/office/officeart/2018/2/layout/IconVerticalSolidList" loCatId="icon" qsTypeId="urn:microsoft.com/office/officeart/2005/8/quickstyle/simple1" qsCatId="simple" csTypeId="urn:microsoft.com/office/officeart/2018/5/colors/Iconchunking_neutralbg_accent5_2" csCatId="accent5" phldr="1"/>
      <dgm:spPr/>
      <dgm:t>
        <a:bodyPr/>
        <a:lstStyle/>
        <a:p>
          <a:endParaRPr lang="en-US"/>
        </a:p>
      </dgm:t>
    </dgm:pt>
    <dgm:pt modelId="{3126E485-DDEB-474B-8E0A-7747DEF71BE8}">
      <dgm:prSet/>
      <dgm:spPr/>
      <dgm:t>
        <a:bodyPr/>
        <a:lstStyle/>
        <a:p>
          <a:pPr>
            <a:lnSpc>
              <a:spcPct val="100000"/>
            </a:lnSpc>
          </a:pPr>
          <a:r>
            <a:rPr lang="en-US" dirty="0">
              <a:solidFill>
                <a:schemeClr val="accent1">
                  <a:lumMod val="50000"/>
                </a:schemeClr>
              </a:solidFill>
              <a:latin typeface="+mn-lt"/>
            </a:rPr>
            <a:t>Next steps</a:t>
          </a:r>
        </a:p>
      </dgm:t>
    </dgm:pt>
    <dgm:pt modelId="{95E46B6D-C75A-4B33-94F0-0ED5C078CD5C}" type="parTrans" cxnId="{E9F30F1F-9E4D-4972-9CA3-2CF1236DE67E}">
      <dgm:prSet/>
      <dgm:spPr/>
      <dgm:t>
        <a:bodyPr/>
        <a:lstStyle/>
        <a:p>
          <a:endParaRPr lang="en-US">
            <a:solidFill>
              <a:schemeClr val="accent1">
                <a:lumMod val="50000"/>
              </a:schemeClr>
            </a:solidFill>
            <a:latin typeface="+mj-lt"/>
          </a:endParaRPr>
        </a:p>
      </dgm:t>
    </dgm:pt>
    <dgm:pt modelId="{A5863996-5DBE-4AB8-BA92-6A090E43B762}" type="sibTrans" cxnId="{E9F30F1F-9E4D-4972-9CA3-2CF1236DE67E}">
      <dgm:prSet/>
      <dgm:spPr/>
      <dgm:t>
        <a:bodyPr/>
        <a:lstStyle/>
        <a:p>
          <a:endParaRPr lang="en-US">
            <a:solidFill>
              <a:schemeClr val="accent1">
                <a:lumMod val="50000"/>
              </a:schemeClr>
            </a:solidFill>
            <a:latin typeface="+mj-lt"/>
          </a:endParaRPr>
        </a:p>
      </dgm:t>
    </dgm:pt>
    <dgm:pt modelId="{AF2DA51B-B88F-4618-A2A7-88B400067A3F}">
      <dgm:prSet/>
      <dgm:spPr/>
      <dgm:t>
        <a:bodyPr/>
        <a:lstStyle/>
        <a:p>
          <a:pPr>
            <a:lnSpc>
              <a:spcPct val="100000"/>
            </a:lnSpc>
          </a:pPr>
          <a:r>
            <a:rPr lang="en-US" dirty="0">
              <a:solidFill>
                <a:schemeClr val="accent1">
                  <a:lumMod val="50000"/>
                </a:schemeClr>
              </a:solidFill>
              <a:latin typeface="+mn-lt"/>
            </a:rPr>
            <a:t>Main activities carried out</a:t>
          </a:r>
        </a:p>
      </dgm:t>
    </dgm:pt>
    <dgm:pt modelId="{991DBCA5-A298-441F-9FD5-11C180E5E8CB}" type="parTrans" cxnId="{0F7C6611-208E-4D4F-A9AC-065E529D269F}">
      <dgm:prSet/>
      <dgm:spPr/>
      <dgm:t>
        <a:bodyPr/>
        <a:lstStyle/>
        <a:p>
          <a:endParaRPr lang="en-US">
            <a:solidFill>
              <a:schemeClr val="accent1">
                <a:lumMod val="50000"/>
              </a:schemeClr>
            </a:solidFill>
            <a:latin typeface="+mj-lt"/>
          </a:endParaRPr>
        </a:p>
      </dgm:t>
    </dgm:pt>
    <dgm:pt modelId="{AFE391E0-160F-4F96-970E-167169B92BFF}" type="sibTrans" cxnId="{0F7C6611-208E-4D4F-A9AC-065E529D269F}">
      <dgm:prSet/>
      <dgm:spPr/>
      <dgm:t>
        <a:bodyPr/>
        <a:lstStyle/>
        <a:p>
          <a:endParaRPr lang="en-US">
            <a:solidFill>
              <a:schemeClr val="accent1">
                <a:lumMod val="50000"/>
              </a:schemeClr>
            </a:solidFill>
            <a:latin typeface="+mj-lt"/>
          </a:endParaRPr>
        </a:p>
      </dgm:t>
    </dgm:pt>
    <dgm:pt modelId="{5B59563C-6292-B341-867F-9BAB48EB26F9}">
      <dgm:prSet/>
      <dgm:spPr/>
      <dgm:t>
        <a:bodyPr/>
        <a:lstStyle/>
        <a:p>
          <a:pPr>
            <a:lnSpc>
              <a:spcPct val="100000"/>
            </a:lnSpc>
          </a:pPr>
          <a:r>
            <a:rPr lang="it-IT" dirty="0">
              <a:solidFill>
                <a:schemeClr val="accent1">
                  <a:lumMod val="50000"/>
                </a:schemeClr>
              </a:solidFill>
              <a:latin typeface="+mn-lt"/>
            </a:rPr>
            <a:t>TPG B Work Plan</a:t>
          </a:r>
        </a:p>
      </dgm:t>
    </dgm:pt>
    <dgm:pt modelId="{C6490558-7A9F-BB4D-9E25-0919F095F917}" type="parTrans" cxnId="{86E6155A-C431-7D4E-A295-7DBE8539F5AB}">
      <dgm:prSet/>
      <dgm:spPr/>
      <dgm:t>
        <a:bodyPr/>
        <a:lstStyle/>
        <a:p>
          <a:endParaRPr lang="it-IT">
            <a:solidFill>
              <a:schemeClr val="accent1">
                <a:lumMod val="50000"/>
              </a:schemeClr>
            </a:solidFill>
            <a:latin typeface="+mj-lt"/>
          </a:endParaRPr>
        </a:p>
      </dgm:t>
    </dgm:pt>
    <dgm:pt modelId="{8D5C645E-F9D7-344C-B892-AC0C1561E0B3}" type="sibTrans" cxnId="{86E6155A-C431-7D4E-A295-7DBE8539F5AB}">
      <dgm:prSet/>
      <dgm:spPr/>
      <dgm:t>
        <a:bodyPr/>
        <a:lstStyle/>
        <a:p>
          <a:endParaRPr lang="it-IT">
            <a:solidFill>
              <a:schemeClr val="accent1">
                <a:lumMod val="50000"/>
              </a:schemeClr>
            </a:solidFill>
            <a:latin typeface="+mj-lt"/>
          </a:endParaRPr>
        </a:p>
      </dgm:t>
    </dgm:pt>
    <dgm:pt modelId="{502B70CB-5857-4172-8207-281E74751F21}" type="pres">
      <dgm:prSet presAssocID="{362EA376-44DC-40EC-A958-5CC921E35BF7}" presName="root" presStyleCnt="0">
        <dgm:presLayoutVars>
          <dgm:dir/>
          <dgm:resizeHandles val="exact"/>
        </dgm:presLayoutVars>
      </dgm:prSet>
      <dgm:spPr/>
    </dgm:pt>
    <dgm:pt modelId="{3BAD59B9-AA2B-40B3-9B3E-4F1920E8A67E}" type="pres">
      <dgm:prSet presAssocID="{5B59563C-6292-B341-867F-9BAB48EB26F9}" presName="compNode" presStyleCnt="0"/>
      <dgm:spPr/>
    </dgm:pt>
    <dgm:pt modelId="{1CCB1573-FBB1-4B39-B484-A2358E7992A6}" type="pres">
      <dgm:prSet presAssocID="{5B59563C-6292-B341-867F-9BAB48EB26F9}" presName="bgRect" presStyleLbl="bgShp" presStyleIdx="0" presStyleCnt="3"/>
      <dgm:spPr/>
    </dgm:pt>
    <dgm:pt modelId="{F3F155E8-27CB-4F2F-94A5-B7FBC689CE4A}" type="pres">
      <dgm:prSet presAssocID="{5B59563C-6292-B341-867F-9BAB48EB26F9}"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Elenco di controllo"/>
        </a:ext>
      </dgm:extLst>
    </dgm:pt>
    <dgm:pt modelId="{4323FF90-2F30-4781-BED0-0DD10E66131D}" type="pres">
      <dgm:prSet presAssocID="{5B59563C-6292-B341-867F-9BAB48EB26F9}" presName="spaceRect" presStyleCnt="0"/>
      <dgm:spPr/>
    </dgm:pt>
    <dgm:pt modelId="{32B17DCC-0C5B-4BAB-BC30-DC7FCAE3BDFF}" type="pres">
      <dgm:prSet presAssocID="{5B59563C-6292-B341-867F-9BAB48EB26F9}" presName="parTx" presStyleLbl="revTx" presStyleIdx="0" presStyleCnt="3">
        <dgm:presLayoutVars>
          <dgm:chMax val="0"/>
          <dgm:chPref val="0"/>
        </dgm:presLayoutVars>
      </dgm:prSet>
      <dgm:spPr/>
    </dgm:pt>
    <dgm:pt modelId="{29AC8273-82C9-4FA2-BA74-3C7BE8B187BA}" type="pres">
      <dgm:prSet presAssocID="{8D5C645E-F9D7-344C-B892-AC0C1561E0B3}" presName="sibTrans" presStyleCnt="0"/>
      <dgm:spPr/>
    </dgm:pt>
    <dgm:pt modelId="{A54AA401-A001-425F-B06A-6AA1CA3FD1CF}" type="pres">
      <dgm:prSet presAssocID="{AF2DA51B-B88F-4618-A2A7-88B400067A3F}" presName="compNode" presStyleCnt="0"/>
      <dgm:spPr/>
    </dgm:pt>
    <dgm:pt modelId="{4E64475D-2A86-47E6-AB28-58F8B1C759A2}" type="pres">
      <dgm:prSet presAssocID="{AF2DA51B-B88F-4618-A2A7-88B400067A3F}" presName="bgRect" presStyleLbl="bgShp" presStyleIdx="1" presStyleCnt="3"/>
      <dgm:spPr/>
    </dgm:pt>
    <dgm:pt modelId="{37925F0B-8C89-40BE-9ED1-C469A1796EB4}" type="pres">
      <dgm:prSet presAssocID="{AF2DA51B-B88F-4618-A2A7-88B400067A3F}"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Segno di spunta"/>
        </a:ext>
      </dgm:extLst>
    </dgm:pt>
    <dgm:pt modelId="{05318137-1927-47FC-87B8-1F4FE53D9553}" type="pres">
      <dgm:prSet presAssocID="{AF2DA51B-B88F-4618-A2A7-88B400067A3F}" presName="spaceRect" presStyleCnt="0"/>
      <dgm:spPr/>
    </dgm:pt>
    <dgm:pt modelId="{2145AF16-C054-4B34-B7C1-DCE6047D2132}" type="pres">
      <dgm:prSet presAssocID="{AF2DA51B-B88F-4618-A2A7-88B400067A3F}" presName="parTx" presStyleLbl="revTx" presStyleIdx="1" presStyleCnt="3">
        <dgm:presLayoutVars>
          <dgm:chMax val="0"/>
          <dgm:chPref val="0"/>
        </dgm:presLayoutVars>
      </dgm:prSet>
      <dgm:spPr/>
    </dgm:pt>
    <dgm:pt modelId="{121833D0-0C52-4452-8503-CB4B6E235937}" type="pres">
      <dgm:prSet presAssocID="{AFE391E0-160F-4F96-970E-167169B92BFF}" presName="sibTrans" presStyleCnt="0"/>
      <dgm:spPr/>
    </dgm:pt>
    <dgm:pt modelId="{D040190A-1762-461B-A278-9F1BE913D239}" type="pres">
      <dgm:prSet presAssocID="{3126E485-DDEB-474B-8E0A-7747DEF71BE8}" presName="compNode" presStyleCnt="0"/>
      <dgm:spPr/>
    </dgm:pt>
    <dgm:pt modelId="{DD7C8FF3-E3AE-406C-9903-95904EF28DF2}" type="pres">
      <dgm:prSet presAssocID="{3126E485-DDEB-474B-8E0A-7747DEF71BE8}" presName="bgRect" presStyleLbl="bgShp" presStyleIdx="2" presStyleCnt="3"/>
      <dgm:spPr/>
    </dgm:pt>
    <dgm:pt modelId="{639D8BCC-F06D-4D15-A32F-33DEFCAA4333}" type="pres">
      <dgm:prSet presAssocID="{3126E485-DDEB-474B-8E0A-7747DEF71BE8}" presName="iconRect" presStyleLbl="node1" presStyleIdx="2" presStyleCnt="3"/>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solidFill>
            <a:schemeClr val="accent1">
              <a:lumMod val="75000"/>
              <a:alpha val="0"/>
            </a:schemeClr>
          </a:solidFill>
        </a:ln>
      </dgm:spPr>
      <dgm:extLst>
        <a:ext uri="{E40237B7-FDA0-4F09-8148-C483321AD2D9}">
          <dgm14:cNvPr xmlns:dgm14="http://schemas.microsoft.com/office/drawing/2010/diagram" id="0" name="" descr="Futuro con riempimento a tinta unita"/>
        </a:ext>
      </dgm:extLst>
    </dgm:pt>
    <dgm:pt modelId="{7F58EA7B-7678-4F0E-84DB-0D097032E475}" type="pres">
      <dgm:prSet presAssocID="{3126E485-DDEB-474B-8E0A-7747DEF71BE8}" presName="spaceRect" presStyleCnt="0"/>
      <dgm:spPr/>
    </dgm:pt>
    <dgm:pt modelId="{C991DBE1-EA2D-40F9-97B8-DAC502D1CFBF}" type="pres">
      <dgm:prSet presAssocID="{3126E485-DDEB-474B-8E0A-7747DEF71BE8}" presName="parTx" presStyleLbl="revTx" presStyleIdx="2" presStyleCnt="3">
        <dgm:presLayoutVars>
          <dgm:chMax val="0"/>
          <dgm:chPref val="0"/>
        </dgm:presLayoutVars>
      </dgm:prSet>
      <dgm:spPr/>
    </dgm:pt>
  </dgm:ptLst>
  <dgm:cxnLst>
    <dgm:cxn modelId="{0F7C6611-208E-4D4F-A9AC-065E529D269F}" srcId="{362EA376-44DC-40EC-A958-5CC921E35BF7}" destId="{AF2DA51B-B88F-4618-A2A7-88B400067A3F}" srcOrd="1" destOrd="0" parTransId="{991DBCA5-A298-441F-9FD5-11C180E5E8CB}" sibTransId="{AFE391E0-160F-4F96-970E-167169B92BFF}"/>
    <dgm:cxn modelId="{E9F30F1F-9E4D-4972-9CA3-2CF1236DE67E}" srcId="{362EA376-44DC-40EC-A958-5CC921E35BF7}" destId="{3126E485-DDEB-474B-8E0A-7747DEF71BE8}" srcOrd="2" destOrd="0" parTransId="{95E46B6D-C75A-4B33-94F0-0ED5C078CD5C}" sibTransId="{A5863996-5DBE-4AB8-BA92-6A090E43B762}"/>
    <dgm:cxn modelId="{86E6155A-C431-7D4E-A295-7DBE8539F5AB}" srcId="{362EA376-44DC-40EC-A958-5CC921E35BF7}" destId="{5B59563C-6292-B341-867F-9BAB48EB26F9}" srcOrd="0" destOrd="0" parTransId="{C6490558-7A9F-BB4D-9E25-0919F095F917}" sibTransId="{8D5C645E-F9D7-344C-B892-AC0C1561E0B3}"/>
    <dgm:cxn modelId="{C2D83A7D-D211-DA41-9FEE-A66F26E43A55}" type="presOf" srcId="{AF2DA51B-B88F-4618-A2A7-88B400067A3F}" destId="{2145AF16-C054-4B34-B7C1-DCE6047D2132}" srcOrd="0" destOrd="0" presId="urn:microsoft.com/office/officeart/2018/2/layout/IconVerticalSolidList"/>
    <dgm:cxn modelId="{EF88B47F-142C-184E-B2E3-62BA1BA584AF}" type="presOf" srcId="{362EA376-44DC-40EC-A958-5CC921E35BF7}" destId="{502B70CB-5857-4172-8207-281E74751F21}" srcOrd="0" destOrd="0" presId="urn:microsoft.com/office/officeart/2018/2/layout/IconVerticalSolidList"/>
    <dgm:cxn modelId="{AD694798-5C17-3A4A-917E-CC5198D81C55}" type="presOf" srcId="{5B59563C-6292-B341-867F-9BAB48EB26F9}" destId="{32B17DCC-0C5B-4BAB-BC30-DC7FCAE3BDFF}" srcOrd="0" destOrd="0" presId="urn:microsoft.com/office/officeart/2018/2/layout/IconVerticalSolidList"/>
    <dgm:cxn modelId="{4CD610F1-219D-AF4D-8749-1271BF5E7EAC}" type="presOf" srcId="{3126E485-DDEB-474B-8E0A-7747DEF71BE8}" destId="{C991DBE1-EA2D-40F9-97B8-DAC502D1CFBF}" srcOrd="0" destOrd="0" presId="urn:microsoft.com/office/officeart/2018/2/layout/IconVerticalSolidList"/>
    <dgm:cxn modelId="{EA7DA414-ACD6-1142-B6D4-8E3FB5D69037}" type="presParOf" srcId="{502B70CB-5857-4172-8207-281E74751F21}" destId="{3BAD59B9-AA2B-40B3-9B3E-4F1920E8A67E}" srcOrd="0" destOrd="0" presId="urn:microsoft.com/office/officeart/2018/2/layout/IconVerticalSolidList"/>
    <dgm:cxn modelId="{60E0D902-5E46-3842-A47D-268C6F77D516}" type="presParOf" srcId="{3BAD59B9-AA2B-40B3-9B3E-4F1920E8A67E}" destId="{1CCB1573-FBB1-4B39-B484-A2358E7992A6}" srcOrd="0" destOrd="0" presId="urn:microsoft.com/office/officeart/2018/2/layout/IconVerticalSolidList"/>
    <dgm:cxn modelId="{5E650C93-AC12-CA40-A3D2-3C4F212F4230}" type="presParOf" srcId="{3BAD59B9-AA2B-40B3-9B3E-4F1920E8A67E}" destId="{F3F155E8-27CB-4F2F-94A5-B7FBC689CE4A}" srcOrd="1" destOrd="0" presId="urn:microsoft.com/office/officeart/2018/2/layout/IconVerticalSolidList"/>
    <dgm:cxn modelId="{A54BE986-0879-CC45-B45F-8C058AC72E9F}" type="presParOf" srcId="{3BAD59B9-AA2B-40B3-9B3E-4F1920E8A67E}" destId="{4323FF90-2F30-4781-BED0-0DD10E66131D}" srcOrd="2" destOrd="0" presId="urn:microsoft.com/office/officeart/2018/2/layout/IconVerticalSolidList"/>
    <dgm:cxn modelId="{A2E8227F-9D39-DC4E-99EF-B87DE8322C56}" type="presParOf" srcId="{3BAD59B9-AA2B-40B3-9B3E-4F1920E8A67E}" destId="{32B17DCC-0C5B-4BAB-BC30-DC7FCAE3BDFF}" srcOrd="3" destOrd="0" presId="urn:microsoft.com/office/officeart/2018/2/layout/IconVerticalSolidList"/>
    <dgm:cxn modelId="{0965EB6E-B2DD-0345-A66A-077698A77D9E}" type="presParOf" srcId="{502B70CB-5857-4172-8207-281E74751F21}" destId="{29AC8273-82C9-4FA2-BA74-3C7BE8B187BA}" srcOrd="1" destOrd="0" presId="urn:microsoft.com/office/officeart/2018/2/layout/IconVerticalSolidList"/>
    <dgm:cxn modelId="{7EF29541-519F-204A-A909-3E175AF2F567}" type="presParOf" srcId="{502B70CB-5857-4172-8207-281E74751F21}" destId="{A54AA401-A001-425F-B06A-6AA1CA3FD1CF}" srcOrd="2" destOrd="0" presId="urn:microsoft.com/office/officeart/2018/2/layout/IconVerticalSolidList"/>
    <dgm:cxn modelId="{DD5C1D9A-7402-D94F-9580-B1BD89BBD299}" type="presParOf" srcId="{A54AA401-A001-425F-B06A-6AA1CA3FD1CF}" destId="{4E64475D-2A86-47E6-AB28-58F8B1C759A2}" srcOrd="0" destOrd="0" presId="urn:microsoft.com/office/officeart/2018/2/layout/IconVerticalSolidList"/>
    <dgm:cxn modelId="{7F96FA7B-B84A-5540-99B2-E3469EEF411B}" type="presParOf" srcId="{A54AA401-A001-425F-B06A-6AA1CA3FD1CF}" destId="{37925F0B-8C89-40BE-9ED1-C469A1796EB4}" srcOrd="1" destOrd="0" presId="urn:microsoft.com/office/officeart/2018/2/layout/IconVerticalSolidList"/>
    <dgm:cxn modelId="{4925A74C-5BB3-5D4D-AAAE-2C47358C4152}" type="presParOf" srcId="{A54AA401-A001-425F-B06A-6AA1CA3FD1CF}" destId="{05318137-1927-47FC-87B8-1F4FE53D9553}" srcOrd="2" destOrd="0" presId="urn:microsoft.com/office/officeart/2018/2/layout/IconVerticalSolidList"/>
    <dgm:cxn modelId="{96DD798B-C6C9-C04B-BF8C-544971E5FFD1}" type="presParOf" srcId="{A54AA401-A001-425F-B06A-6AA1CA3FD1CF}" destId="{2145AF16-C054-4B34-B7C1-DCE6047D2132}" srcOrd="3" destOrd="0" presId="urn:microsoft.com/office/officeart/2018/2/layout/IconVerticalSolidList"/>
    <dgm:cxn modelId="{F3EF985F-6529-DC4D-8F64-B05BFA0739CB}" type="presParOf" srcId="{502B70CB-5857-4172-8207-281E74751F21}" destId="{121833D0-0C52-4452-8503-CB4B6E235937}" srcOrd="3" destOrd="0" presId="urn:microsoft.com/office/officeart/2018/2/layout/IconVerticalSolidList"/>
    <dgm:cxn modelId="{4BC7EC4D-2B0E-5847-BEA7-9CD1A67DDA8D}" type="presParOf" srcId="{502B70CB-5857-4172-8207-281E74751F21}" destId="{D040190A-1762-461B-A278-9F1BE913D239}" srcOrd="4" destOrd="0" presId="urn:microsoft.com/office/officeart/2018/2/layout/IconVerticalSolidList"/>
    <dgm:cxn modelId="{EAED2AA7-052A-AA48-9D27-95F3A6638592}" type="presParOf" srcId="{D040190A-1762-461B-A278-9F1BE913D239}" destId="{DD7C8FF3-E3AE-406C-9903-95904EF28DF2}" srcOrd="0" destOrd="0" presId="urn:microsoft.com/office/officeart/2018/2/layout/IconVerticalSolidList"/>
    <dgm:cxn modelId="{71A1E015-411F-E044-823C-19DD660878EF}" type="presParOf" srcId="{D040190A-1762-461B-A278-9F1BE913D239}" destId="{639D8BCC-F06D-4D15-A32F-33DEFCAA4333}" srcOrd="1" destOrd="0" presId="urn:microsoft.com/office/officeart/2018/2/layout/IconVerticalSolidList"/>
    <dgm:cxn modelId="{6043C745-85CF-2A48-8ED2-EDA630389DF6}" type="presParOf" srcId="{D040190A-1762-461B-A278-9F1BE913D239}" destId="{7F58EA7B-7678-4F0E-84DB-0D097032E475}" srcOrd="2" destOrd="0" presId="urn:microsoft.com/office/officeart/2018/2/layout/IconVerticalSolidList"/>
    <dgm:cxn modelId="{46988393-4374-EF42-B56A-27594AD51763}" type="presParOf" srcId="{D040190A-1762-461B-A278-9F1BE913D239}" destId="{C991DBE1-EA2D-40F9-97B8-DAC502D1CFBF}"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64C03FE-A1F6-A540-8D3C-4329D9B6B976}" type="doc">
      <dgm:prSet loTypeId="urn:microsoft.com/office/officeart/2016/7/layout/LinearBlockProcessNumbered" loCatId="process" qsTypeId="urn:microsoft.com/office/officeart/2005/8/quickstyle/simple1" qsCatId="simple" csTypeId="urn:microsoft.com/office/officeart/2005/8/colors/colorful2" csCatId="colorful" phldr="1"/>
      <dgm:spPr/>
      <dgm:t>
        <a:bodyPr/>
        <a:lstStyle/>
        <a:p>
          <a:endParaRPr lang="en-GB"/>
        </a:p>
      </dgm:t>
    </dgm:pt>
    <dgm:pt modelId="{112597F1-4255-9A41-A561-0CF178B0F045}">
      <dgm:prSet phldrT="[Text]"/>
      <dgm:spPr/>
      <dgm:t>
        <a:bodyPr/>
        <a:lstStyle/>
        <a:p>
          <a:pPr>
            <a:buFont typeface="Arial" panose="020B0604020202020204" pitchFamily="34" charset="0"/>
            <a:buChar char="•"/>
          </a:pPr>
          <a:r>
            <a:rPr lang="en-GB" dirty="0">
              <a:solidFill>
                <a:schemeClr val="bg1"/>
              </a:solidFill>
              <a:latin typeface="Calibri" panose="020F0502020204030204"/>
              <a:ea typeface="+mn-ea"/>
              <a:cs typeface="+mn-cs"/>
            </a:rPr>
            <a:t>Description of the situation in the  key commitment</a:t>
          </a:r>
          <a:r>
            <a:rPr lang="it-IT" dirty="0">
              <a:solidFill>
                <a:schemeClr val="bg1"/>
              </a:solidFill>
              <a:latin typeface="Calibri" panose="020F0502020204030204"/>
              <a:ea typeface="+mn-ea"/>
              <a:cs typeface="+mn-cs"/>
            </a:rPr>
            <a:t> 2</a:t>
          </a:r>
          <a:endParaRPr lang="en-GB" dirty="0">
            <a:solidFill>
              <a:schemeClr val="bg1"/>
            </a:solidFill>
            <a:latin typeface="+mn-lt"/>
          </a:endParaRPr>
        </a:p>
      </dgm:t>
    </dgm:pt>
    <dgm:pt modelId="{7FF322D1-830B-D540-A5ED-B9419D905293}" type="parTrans" cxnId="{1FEA01B7-EC92-2E4C-9B5A-069143FDAFA5}">
      <dgm:prSet/>
      <dgm:spPr/>
      <dgm:t>
        <a:bodyPr/>
        <a:lstStyle/>
        <a:p>
          <a:endParaRPr lang="en-GB"/>
        </a:p>
      </dgm:t>
    </dgm:pt>
    <dgm:pt modelId="{F8BAA7FE-6F56-B14B-9894-0642928E3438}" type="sibTrans" cxnId="{1FEA01B7-EC92-2E4C-9B5A-069143FDAFA5}">
      <dgm:prSet/>
      <dgm:spPr/>
      <dgm:t>
        <a:bodyPr/>
        <a:lstStyle/>
        <a:p>
          <a:endParaRPr lang="en-GB"/>
        </a:p>
      </dgm:t>
    </dgm:pt>
    <dgm:pt modelId="{689E31B7-B15F-0341-9527-79CE773071A9}">
      <dgm:prSet phldrT="[Text]" custT="1"/>
      <dgm:spPr>
        <a:solidFill>
          <a:srgbClr val="002060"/>
        </a:solidFill>
        <a:ln>
          <a:solidFill>
            <a:srgbClr val="002060"/>
          </a:solidFill>
        </a:ln>
      </dgm:spPr>
      <dgm:t>
        <a:bodyPr/>
        <a:lstStyle/>
        <a:p>
          <a:r>
            <a:rPr lang="en-GB" sz="2300" dirty="0"/>
            <a:t>General information</a:t>
          </a:r>
        </a:p>
      </dgm:t>
    </dgm:pt>
    <dgm:pt modelId="{F119061A-EDAD-F04F-B3CB-9279AA92CF6D}" type="parTrans" cxnId="{83CEB783-7FC6-2F44-8BB4-5BAE53874193}">
      <dgm:prSet/>
      <dgm:spPr/>
      <dgm:t>
        <a:bodyPr/>
        <a:lstStyle/>
        <a:p>
          <a:endParaRPr lang="en-GB"/>
        </a:p>
      </dgm:t>
    </dgm:pt>
    <dgm:pt modelId="{969B03B3-41EE-CF42-94DD-A6AFB8D4E865}" type="sibTrans" cxnId="{83CEB783-7FC6-2F44-8BB4-5BAE53874193}">
      <dgm:prSet phldrT="01" phldr="0"/>
      <dgm:spPr/>
      <dgm:t>
        <a:bodyPr/>
        <a:lstStyle/>
        <a:p>
          <a:r>
            <a:rPr lang="en-GB" dirty="0"/>
            <a:t>01</a:t>
          </a:r>
        </a:p>
      </dgm:t>
    </dgm:pt>
    <dgm:pt modelId="{B14CA1CA-1FC5-6A4D-BD7A-B9C9009155C4}">
      <dgm:prSet phldrT="[Text]"/>
      <dgm:spPr/>
      <dgm:t>
        <a:bodyPr/>
        <a:lstStyle/>
        <a:p>
          <a:pPr>
            <a:buNone/>
          </a:pPr>
          <a:r>
            <a:rPr lang="en-GB" dirty="0"/>
            <a:t>Country Profiles</a:t>
          </a:r>
        </a:p>
      </dgm:t>
    </dgm:pt>
    <dgm:pt modelId="{C0D05D74-D145-7E41-8E2A-B84EF8209C5B}" type="parTrans" cxnId="{2B918C5C-EC6F-5842-877F-216F7BE9BCA6}">
      <dgm:prSet/>
      <dgm:spPr/>
      <dgm:t>
        <a:bodyPr/>
        <a:lstStyle/>
        <a:p>
          <a:endParaRPr lang="en-GB"/>
        </a:p>
      </dgm:t>
    </dgm:pt>
    <dgm:pt modelId="{300F9DDE-F195-4C4F-8E07-3A5FCC26C685}" type="sibTrans" cxnId="{2B918C5C-EC6F-5842-877F-216F7BE9BCA6}">
      <dgm:prSet phldrT="02" phldr="0"/>
      <dgm:spPr/>
      <dgm:t>
        <a:bodyPr/>
        <a:lstStyle/>
        <a:p>
          <a:r>
            <a:rPr lang="en-GB"/>
            <a:t>02</a:t>
          </a:r>
        </a:p>
      </dgm:t>
    </dgm:pt>
    <dgm:pt modelId="{5D710AEA-E71B-7C47-9C18-74551BBD22B8}">
      <dgm:prSet custT="1"/>
      <dgm:spPr/>
      <dgm:t>
        <a:bodyPr/>
        <a:lstStyle/>
        <a:p>
          <a:pPr>
            <a:buFont typeface="Arial" panose="020B0604020202020204" pitchFamily="34" charset="0"/>
            <a:buChar char="•"/>
          </a:pPr>
          <a:r>
            <a:rPr lang="it-IT" sz="1600" dirty="0" err="1">
              <a:solidFill>
                <a:schemeClr val="bg1"/>
              </a:solidFill>
            </a:rPr>
            <a:t>Introduction</a:t>
          </a:r>
          <a:r>
            <a:rPr lang="it-IT" sz="1600" dirty="0">
              <a:solidFill>
                <a:schemeClr val="bg1"/>
              </a:solidFill>
            </a:rPr>
            <a:t> and mandate of the TPG B on LRC</a:t>
          </a:r>
          <a:endParaRPr lang="en-GB" sz="1600" dirty="0">
            <a:solidFill>
              <a:schemeClr val="bg1"/>
            </a:solidFill>
          </a:endParaRPr>
        </a:p>
      </dgm:t>
    </dgm:pt>
    <dgm:pt modelId="{6B7A0EEF-CC89-7948-B321-5D5BA91B8A28}" type="parTrans" cxnId="{D829B7A5-7397-B848-817F-6A39FF29AE62}">
      <dgm:prSet/>
      <dgm:spPr/>
      <dgm:t>
        <a:bodyPr/>
        <a:lstStyle/>
        <a:p>
          <a:endParaRPr lang="en-GB"/>
        </a:p>
      </dgm:t>
    </dgm:pt>
    <dgm:pt modelId="{009E03A1-483C-1B4F-B22E-2B654195859A}" type="sibTrans" cxnId="{D829B7A5-7397-B848-817F-6A39FF29AE62}">
      <dgm:prSet/>
      <dgm:spPr/>
      <dgm:t>
        <a:bodyPr/>
        <a:lstStyle/>
        <a:p>
          <a:endParaRPr lang="en-GB"/>
        </a:p>
      </dgm:t>
    </dgm:pt>
    <dgm:pt modelId="{C1D116C1-4100-AF42-9903-0C331D21471A}">
      <dgm:prSet custT="1"/>
      <dgm:spPr/>
      <dgm:t>
        <a:bodyPr/>
        <a:lstStyle/>
        <a:p>
          <a:pPr>
            <a:buFont typeface="Arial" panose="020B0604020202020204" pitchFamily="34" charset="0"/>
            <a:buChar char="•"/>
          </a:pPr>
          <a:r>
            <a:rPr lang="it-IT" sz="1600" dirty="0" err="1">
              <a:solidFill>
                <a:schemeClr val="bg1"/>
              </a:solidFill>
            </a:rPr>
            <a:t>Thematic</a:t>
          </a:r>
          <a:r>
            <a:rPr lang="it-IT" sz="1600" dirty="0">
              <a:solidFill>
                <a:schemeClr val="bg1"/>
              </a:solidFill>
            </a:rPr>
            <a:t> </a:t>
          </a:r>
          <a:r>
            <a:rPr lang="it-IT" sz="1600" dirty="0" err="1">
              <a:solidFill>
                <a:schemeClr val="bg1"/>
              </a:solidFill>
            </a:rPr>
            <a:t>orientations</a:t>
          </a:r>
          <a:endParaRPr lang="en-US" sz="1600" dirty="0">
            <a:solidFill>
              <a:schemeClr val="bg1"/>
            </a:solidFill>
          </a:endParaRPr>
        </a:p>
      </dgm:t>
    </dgm:pt>
    <dgm:pt modelId="{F4E93C11-AEB6-F64E-BE29-3448E58D3A82}" type="parTrans" cxnId="{9A91F069-627E-7D43-BD27-E1E6933DAE88}">
      <dgm:prSet/>
      <dgm:spPr/>
      <dgm:t>
        <a:bodyPr/>
        <a:lstStyle/>
        <a:p>
          <a:endParaRPr lang="it-IT"/>
        </a:p>
      </dgm:t>
    </dgm:pt>
    <dgm:pt modelId="{8B2BB14C-E451-E14F-BF73-ECD898DFFB7F}" type="sibTrans" cxnId="{9A91F069-627E-7D43-BD27-E1E6933DAE88}">
      <dgm:prSet/>
      <dgm:spPr/>
      <dgm:t>
        <a:bodyPr/>
        <a:lstStyle/>
        <a:p>
          <a:endParaRPr lang="it-IT"/>
        </a:p>
      </dgm:t>
    </dgm:pt>
    <dgm:pt modelId="{0AFAF4ED-A573-B64D-9F79-DE60C98BE779}">
      <dgm:prSet custT="1"/>
      <dgm:spPr/>
      <dgm:t>
        <a:bodyPr/>
        <a:lstStyle/>
        <a:p>
          <a:pPr>
            <a:buFont typeface="Arial" panose="020B0604020202020204" pitchFamily="34" charset="0"/>
            <a:buChar char="•"/>
          </a:pPr>
          <a:r>
            <a:rPr lang="it-IT" sz="1600" dirty="0" err="1">
              <a:solidFill>
                <a:schemeClr val="bg1"/>
              </a:solidFill>
            </a:rPr>
            <a:t>Working</a:t>
          </a:r>
          <a:r>
            <a:rPr lang="it-IT" sz="1600" dirty="0">
              <a:solidFill>
                <a:schemeClr val="bg1"/>
              </a:solidFill>
            </a:rPr>
            <a:t> </a:t>
          </a:r>
          <a:r>
            <a:rPr lang="it-IT" sz="1600" dirty="0" err="1">
              <a:solidFill>
                <a:schemeClr val="bg1"/>
              </a:solidFill>
            </a:rPr>
            <a:t>methodology</a:t>
          </a:r>
          <a:endParaRPr lang="en-US" sz="1600" dirty="0">
            <a:solidFill>
              <a:schemeClr val="bg1"/>
            </a:solidFill>
          </a:endParaRPr>
        </a:p>
      </dgm:t>
    </dgm:pt>
    <dgm:pt modelId="{AA0F107A-51E7-4F49-B7A8-243210706252}" type="parTrans" cxnId="{48E4CDD4-7977-044D-BFC2-104887D3BA6F}">
      <dgm:prSet/>
      <dgm:spPr/>
      <dgm:t>
        <a:bodyPr/>
        <a:lstStyle/>
        <a:p>
          <a:endParaRPr lang="it-IT"/>
        </a:p>
      </dgm:t>
    </dgm:pt>
    <dgm:pt modelId="{28FEFDFD-7457-7B48-A94F-B70D6B0390A5}" type="sibTrans" cxnId="{48E4CDD4-7977-044D-BFC2-104887D3BA6F}">
      <dgm:prSet/>
      <dgm:spPr/>
      <dgm:t>
        <a:bodyPr/>
        <a:lstStyle/>
        <a:p>
          <a:endParaRPr lang="it-IT"/>
        </a:p>
      </dgm:t>
    </dgm:pt>
    <dgm:pt modelId="{CBFEF289-7202-FA4E-92FD-E1F550FA8592}">
      <dgm:prSet custT="1"/>
      <dgm:spPr/>
      <dgm:t>
        <a:bodyPr/>
        <a:lstStyle/>
        <a:p>
          <a:pPr>
            <a:buFont typeface="Arial" panose="020B0604020202020204" pitchFamily="34" charset="0"/>
            <a:buChar char="•"/>
          </a:pPr>
          <a:r>
            <a:rPr lang="it-IT" sz="1600" dirty="0" err="1">
              <a:solidFill>
                <a:schemeClr val="bg1"/>
              </a:solidFill>
            </a:rPr>
            <a:t>Monitoring</a:t>
          </a:r>
          <a:r>
            <a:rPr lang="it-IT" sz="1600" dirty="0">
              <a:solidFill>
                <a:schemeClr val="bg1"/>
              </a:solidFill>
            </a:rPr>
            <a:t>/</a:t>
          </a:r>
          <a:r>
            <a:rPr lang="it-IT" sz="1600" dirty="0" err="1">
              <a:solidFill>
                <a:schemeClr val="bg1"/>
              </a:solidFill>
            </a:rPr>
            <a:t>outcomes</a:t>
          </a:r>
          <a:endParaRPr lang="en-US" sz="1600" dirty="0">
            <a:solidFill>
              <a:schemeClr val="bg1"/>
            </a:solidFill>
          </a:endParaRPr>
        </a:p>
      </dgm:t>
    </dgm:pt>
    <dgm:pt modelId="{BDA55EA9-3F96-324B-ABCD-4E23AA35546F}" type="parTrans" cxnId="{FBE53434-4E7D-224A-B444-A553D25236AA}">
      <dgm:prSet/>
      <dgm:spPr/>
      <dgm:t>
        <a:bodyPr/>
        <a:lstStyle/>
        <a:p>
          <a:endParaRPr lang="it-IT"/>
        </a:p>
      </dgm:t>
    </dgm:pt>
    <dgm:pt modelId="{3467E806-388F-7147-AFF3-B16640FA1C07}" type="sibTrans" cxnId="{FBE53434-4E7D-224A-B444-A553D25236AA}">
      <dgm:prSet/>
      <dgm:spPr/>
      <dgm:t>
        <a:bodyPr/>
        <a:lstStyle/>
        <a:p>
          <a:endParaRPr lang="it-IT"/>
        </a:p>
      </dgm:t>
    </dgm:pt>
    <dgm:pt modelId="{3438591C-8833-7A47-8726-2C902E09A11C}">
      <dgm:prSet custT="1"/>
      <dgm:spPr/>
      <dgm:t>
        <a:bodyPr/>
        <a:lstStyle/>
        <a:p>
          <a:pPr>
            <a:buFont typeface="Arial" panose="020B0604020202020204" pitchFamily="34" charset="0"/>
            <a:buChar char="•"/>
          </a:pPr>
          <a:r>
            <a:rPr lang="it-IT" sz="1600" dirty="0" err="1">
              <a:solidFill>
                <a:schemeClr val="bg1"/>
              </a:solidFill>
            </a:rPr>
            <a:t>Timeframe</a:t>
          </a:r>
          <a:endParaRPr lang="en-US" sz="1600" dirty="0">
            <a:solidFill>
              <a:schemeClr val="bg1"/>
            </a:solidFill>
          </a:endParaRPr>
        </a:p>
      </dgm:t>
    </dgm:pt>
    <dgm:pt modelId="{7753FE50-C441-BB4F-8400-98BEB562DBEC}" type="parTrans" cxnId="{2084C21D-7BE1-054E-88EE-DD5B50FC6D8B}">
      <dgm:prSet/>
      <dgm:spPr/>
      <dgm:t>
        <a:bodyPr/>
        <a:lstStyle/>
        <a:p>
          <a:endParaRPr lang="it-IT"/>
        </a:p>
      </dgm:t>
    </dgm:pt>
    <dgm:pt modelId="{734812E4-4E14-4A4B-A31C-2B376AA365B1}" type="sibTrans" cxnId="{2084C21D-7BE1-054E-88EE-DD5B50FC6D8B}">
      <dgm:prSet/>
      <dgm:spPr/>
      <dgm:t>
        <a:bodyPr/>
        <a:lstStyle/>
        <a:p>
          <a:endParaRPr lang="it-IT"/>
        </a:p>
      </dgm:t>
    </dgm:pt>
    <dgm:pt modelId="{7B3808B8-4B81-2A46-82EC-DFCDC08FD75C}">
      <dgm:prSet custT="1"/>
      <dgm:spPr/>
      <dgm:t>
        <a:bodyPr/>
        <a:lstStyle/>
        <a:p>
          <a:pPr>
            <a:buFont typeface="Arial" panose="020B0604020202020204" pitchFamily="34" charset="0"/>
            <a:buChar char="•"/>
          </a:pPr>
          <a:r>
            <a:rPr lang="it-IT" sz="1600" dirty="0" err="1">
              <a:solidFill>
                <a:schemeClr val="bg1"/>
              </a:solidFill>
            </a:rPr>
            <a:t>Composition</a:t>
          </a:r>
          <a:r>
            <a:rPr lang="it-IT" sz="1600" dirty="0">
              <a:solidFill>
                <a:schemeClr val="bg1"/>
              </a:solidFill>
            </a:rPr>
            <a:t> of the Peer Group</a:t>
          </a:r>
          <a:endParaRPr lang="en-US" sz="1600" dirty="0">
            <a:solidFill>
              <a:schemeClr val="bg1"/>
            </a:solidFill>
          </a:endParaRPr>
        </a:p>
      </dgm:t>
    </dgm:pt>
    <dgm:pt modelId="{6BE61188-B298-D849-B339-2A4B610AD2CF}" type="parTrans" cxnId="{DF7B3266-F28E-B243-B104-C9A43BE382A5}">
      <dgm:prSet/>
      <dgm:spPr/>
      <dgm:t>
        <a:bodyPr/>
        <a:lstStyle/>
        <a:p>
          <a:endParaRPr lang="it-IT"/>
        </a:p>
      </dgm:t>
    </dgm:pt>
    <dgm:pt modelId="{68C28C4F-0E48-C84A-ACBC-DB31072FCD8A}" type="sibTrans" cxnId="{DF7B3266-F28E-B243-B104-C9A43BE382A5}">
      <dgm:prSet/>
      <dgm:spPr/>
      <dgm:t>
        <a:bodyPr/>
        <a:lstStyle/>
        <a:p>
          <a:endParaRPr lang="it-IT"/>
        </a:p>
      </dgm:t>
    </dgm:pt>
    <dgm:pt modelId="{C34BCBB1-590A-FA41-9DC9-E9EBDFAA8BA2}">
      <dgm:prSet/>
      <dgm:spPr/>
      <dgm:t>
        <a:bodyPr/>
        <a:lstStyle/>
        <a:p>
          <a:pPr>
            <a:buFont typeface="Arial" panose="020B0604020202020204" pitchFamily="34" charset="0"/>
            <a:buChar char="•"/>
          </a:pPr>
          <a:r>
            <a:rPr lang="it-IT" dirty="0">
              <a:solidFill>
                <a:schemeClr val="bg1"/>
              </a:solidFill>
              <a:latin typeface="Calibri" panose="020F0502020204030204"/>
              <a:ea typeface="+mn-ea"/>
              <a:cs typeface="+mn-cs"/>
            </a:rPr>
            <a:t>Progress to be </a:t>
          </a:r>
          <a:r>
            <a:rPr lang="it-IT" dirty="0" err="1">
              <a:solidFill>
                <a:schemeClr val="bg1"/>
              </a:solidFill>
              <a:latin typeface="Calibri" panose="020F0502020204030204"/>
              <a:ea typeface="+mn-ea"/>
              <a:cs typeface="+mn-cs"/>
            </a:rPr>
            <a:t>achieved</a:t>
          </a:r>
          <a:r>
            <a:rPr lang="it-IT" dirty="0">
              <a:solidFill>
                <a:schemeClr val="bg1"/>
              </a:solidFill>
              <a:latin typeface="Calibri" panose="020F0502020204030204"/>
              <a:ea typeface="+mn-ea"/>
              <a:cs typeface="+mn-cs"/>
            </a:rPr>
            <a:t> by 2024</a:t>
          </a:r>
          <a:endParaRPr lang="en-US" dirty="0">
            <a:solidFill>
              <a:schemeClr val="bg1"/>
            </a:solidFill>
            <a:latin typeface="Calibri" panose="020F0502020204030204"/>
            <a:ea typeface="+mn-ea"/>
            <a:cs typeface="+mn-cs"/>
          </a:endParaRPr>
        </a:p>
      </dgm:t>
    </dgm:pt>
    <dgm:pt modelId="{264B043E-7371-1246-A247-EE5221F708AD}" type="parTrans" cxnId="{505E36F6-560F-CD49-9FDE-2665F17A009D}">
      <dgm:prSet/>
      <dgm:spPr/>
      <dgm:t>
        <a:bodyPr/>
        <a:lstStyle/>
        <a:p>
          <a:endParaRPr lang="it-IT"/>
        </a:p>
      </dgm:t>
    </dgm:pt>
    <dgm:pt modelId="{3B2DB2B6-C5CC-6845-85AF-4B8CABC369E2}" type="sibTrans" cxnId="{505E36F6-560F-CD49-9FDE-2665F17A009D}">
      <dgm:prSet/>
      <dgm:spPr/>
      <dgm:t>
        <a:bodyPr/>
        <a:lstStyle/>
        <a:p>
          <a:endParaRPr lang="it-IT"/>
        </a:p>
      </dgm:t>
    </dgm:pt>
    <dgm:pt modelId="{138C41DD-F629-8142-A039-2B0801BF9F29}">
      <dgm:prSet/>
      <dgm:spPr/>
      <dgm:t>
        <a:bodyPr/>
        <a:lstStyle/>
        <a:p>
          <a:pPr>
            <a:buFont typeface="Arial" panose="020B0604020202020204" pitchFamily="34" charset="0"/>
            <a:buChar char="•"/>
          </a:pPr>
          <a:r>
            <a:rPr lang="it-IT" dirty="0">
              <a:solidFill>
                <a:schemeClr val="bg1"/>
              </a:solidFill>
              <a:latin typeface="Calibri" panose="020F0502020204030204"/>
              <a:ea typeface="+mn-ea"/>
              <a:cs typeface="+mn-cs"/>
            </a:rPr>
            <a:t>Concrete </a:t>
          </a:r>
          <a:r>
            <a:rPr lang="it-IT" dirty="0" err="1">
              <a:solidFill>
                <a:schemeClr val="bg1"/>
              </a:solidFill>
              <a:latin typeface="Calibri" panose="020F0502020204030204"/>
              <a:ea typeface="+mn-ea"/>
              <a:cs typeface="+mn-cs"/>
            </a:rPr>
            <a:t>actions</a:t>
          </a:r>
          <a:r>
            <a:rPr lang="it-IT" dirty="0">
              <a:solidFill>
                <a:schemeClr val="bg1"/>
              </a:solidFill>
              <a:latin typeface="Calibri" panose="020F0502020204030204"/>
              <a:ea typeface="+mn-ea"/>
              <a:cs typeface="+mn-cs"/>
            </a:rPr>
            <a:t> to be </a:t>
          </a:r>
          <a:r>
            <a:rPr lang="it-IT" dirty="0" err="1">
              <a:solidFill>
                <a:schemeClr val="bg1"/>
              </a:solidFill>
              <a:latin typeface="Calibri" panose="020F0502020204030204"/>
              <a:ea typeface="+mn-ea"/>
              <a:cs typeface="+mn-cs"/>
            </a:rPr>
            <a:t>undertaken</a:t>
          </a:r>
          <a:endParaRPr lang="en-US" dirty="0">
            <a:solidFill>
              <a:schemeClr val="bg1"/>
            </a:solidFill>
            <a:latin typeface="Calibri" panose="020F0502020204030204"/>
            <a:ea typeface="+mn-ea"/>
            <a:cs typeface="+mn-cs"/>
          </a:endParaRPr>
        </a:p>
      </dgm:t>
    </dgm:pt>
    <dgm:pt modelId="{45AA5C55-114C-3742-8A12-8BE185A65275}" type="parTrans" cxnId="{74836FFA-6CD1-4349-92BC-B7EEB47AFE0C}">
      <dgm:prSet/>
      <dgm:spPr/>
      <dgm:t>
        <a:bodyPr/>
        <a:lstStyle/>
        <a:p>
          <a:endParaRPr lang="it-IT"/>
        </a:p>
      </dgm:t>
    </dgm:pt>
    <dgm:pt modelId="{905FEB96-7B68-CF4F-98C0-505D3F318352}" type="sibTrans" cxnId="{74836FFA-6CD1-4349-92BC-B7EEB47AFE0C}">
      <dgm:prSet/>
      <dgm:spPr/>
      <dgm:t>
        <a:bodyPr/>
        <a:lstStyle/>
        <a:p>
          <a:endParaRPr lang="it-IT"/>
        </a:p>
      </dgm:t>
    </dgm:pt>
    <dgm:pt modelId="{418E16F9-6FDB-2A49-83C8-A48CBBD21FF9}" type="pres">
      <dgm:prSet presAssocID="{264C03FE-A1F6-A540-8D3C-4329D9B6B976}" presName="Name0" presStyleCnt="0">
        <dgm:presLayoutVars>
          <dgm:animLvl val="lvl"/>
          <dgm:resizeHandles val="exact"/>
        </dgm:presLayoutVars>
      </dgm:prSet>
      <dgm:spPr/>
    </dgm:pt>
    <dgm:pt modelId="{A4B2CCE0-C77E-8843-BE0B-07608CA86F4E}" type="pres">
      <dgm:prSet presAssocID="{689E31B7-B15F-0341-9527-79CE773071A9}" presName="compositeNode" presStyleCnt="0">
        <dgm:presLayoutVars>
          <dgm:bulletEnabled val="1"/>
        </dgm:presLayoutVars>
      </dgm:prSet>
      <dgm:spPr/>
    </dgm:pt>
    <dgm:pt modelId="{252831CD-1F06-6049-9D7B-9EA98418AF68}" type="pres">
      <dgm:prSet presAssocID="{689E31B7-B15F-0341-9527-79CE773071A9}" presName="bgRect" presStyleLbl="alignNode1" presStyleIdx="0" presStyleCnt="2"/>
      <dgm:spPr/>
    </dgm:pt>
    <dgm:pt modelId="{3FD283C1-95FA-7548-8DF2-CABF215B8197}" type="pres">
      <dgm:prSet presAssocID="{969B03B3-41EE-CF42-94DD-A6AFB8D4E865}" presName="sibTransNodeRect" presStyleLbl="alignNode1" presStyleIdx="0" presStyleCnt="2">
        <dgm:presLayoutVars>
          <dgm:chMax val="0"/>
          <dgm:bulletEnabled val="1"/>
        </dgm:presLayoutVars>
      </dgm:prSet>
      <dgm:spPr/>
    </dgm:pt>
    <dgm:pt modelId="{68534995-F8F8-8246-AF52-F2C2484CFE7B}" type="pres">
      <dgm:prSet presAssocID="{689E31B7-B15F-0341-9527-79CE773071A9}" presName="nodeRect" presStyleLbl="alignNode1" presStyleIdx="0" presStyleCnt="2">
        <dgm:presLayoutVars>
          <dgm:bulletEnabled val="1"/>
        </dgm:presLayoutVars>
      </dgm:prSet>
      <dgm:spPr/>
    </dgm:pt>
    <dgm:pt modelId="{C0B00DA1-54DD-9944-998A-5AAFCD86823B}" type="pres">
      <dgm:prSet presAssocID="{969B03B3-41EE-CF42-94DD-A6AFB8D4E865}" presName="sibTrans" presStyleCnt="0"/>
      <dgm:spPr/>
    </dgm:pt>
    <dgm:pt modelId="{180CF3C4-E234-6D46-A852-237E601C99F7}" type="pres">
      <dgm:prSet presAssocID="{B14CA1CA-1FC5-6A4D-BD7A-B9C9009155C4}" presName="compositeNode" presStyleCnt="0">
        <dgm:presLayoutVars>
          <dgm:bulletEnabled val="1"/>
        </dgm:presLayoutVars>
      </dgm:prSet>
      <dgm:spPr/>
    </dgm:pt>
    <dgm:pt modelId="{BD155BA9-4F44-8742-B5FB-AE74A3A3DA0F}" type="pres">
      <dgm:prSet presAssocID="{B14CA1CA-1FC5-6A4D-BD7A-B9C9009155C4}" presName="bgRect" presStyleLbl="alignNode1" presStyleIdx="1" presStyleCnt="2"/>
      <dgm:spPr/>
    </dgm:pt>
    <dgm:pt modelId="{FC69A693-FA44-2B48-A8DE-23214F93A113}" type="pres">
      <dgm:prSet presAssocID="{300F9DDE-F195-4C4F-8E07-3A5FCC26C685}" presName="sibTransNodeRect" presStyleLbl="alignNode1" presStyleIdx="1" presStyleCnt="2">
        <dgm:presLayoutVars>
          <dgm:chMax val="0"/>
          <dgm:bulletEnabled val="1"/>
        </dgm:presLayoutVars>
      </dgm:prSet>
      <dgm:spPr/>
    </dgm:pt>
    <dgm:pt modelId="{D82A5DD8-E104-2C4A-ABBD-92EAA61517E4}" type="pres">
      <dgm:prSet presAssocID="{B14CA1CA-1FC5-6A4D-BD7A-B9C9009155C4}" presName="nodeRect" presStyleLbl="alignNode1" presStyleIdx="1" presStyleCnt="2">
        <dgm:presLayoutVars>
          <dgm:bulletEnabled val="1"/>
        </dgm:presLayoutVars>
      </dgm:prSet>
      <dgm:spPr/>
    </dgm:pt>
  </dgm:ptLst>
  <dgm:cxnLst>
    <dgm:cxn modelId="{67DCFF0C-C664-AB46-A6B2-3C077C7F0873}" type="presOf" srcId="{5D710AEA-E71B-7C47-9C18-74551BBD22B8}" destId="{68534995-F8F8-8246-AF52-F2C2484CFE7B}" srcOrd="0" destOrd="1" presId="urn:microsoft.com/office/officeart/2016/7/layout/LinearBlockProcessNumbered"/>
    <dgm:cxn modelId="{93E2700E-55EE-8240-A81E-6BA599ACDC37}" type="presOf" srcId="{689E31B7-B15F-0341-9527-79CE773071A9}" destId="{252831CD-1F06-6049-9D7B-9EA98418AF68}" srcOrd="0" destOrd="0" presId="urn:microsoft.com/office/officeart/2016/7/layout/LinearBlockProcessNumbered"/>
    <dgm:cxn modelId="{2BD9C210-7E66-1A4A-ADED-707185B610F9}" type="presOf" srcId="{3438591C-8833-7A47-8726-2C902E09A11C}" destId="{68534995-F8F8-8246-AF52-F2C2484CFE7B}" srcOrd="0" destOrd="5" presId="urn:microsoft.com/office/officeart/2016/7/layout/LinearBlockProcessNumbered"/>
    <dgm:cxn modelId="{2084C21D-7BE1-054E-88EE-DD5B50FC6D8B}" srcId="{689E31B7-B15F-0341-9527-79CE773071A9}" destId="{3438591C-8833-7A47-8726-2C902E09A11C}" srcOrd="4" destOrd="0" parTransId="{7753FE50-C441-BB4F-8400-98BEB562DBEC}" sibTransId="{734812E4-4E14-4A4B-A31C-2B376AA365B1}"/>
    <dgm:cxn modelId="{06B62328-19C8-714E-B889-C8C93CC3A551}" type="presOf" srcId="{C34BCBB1-590A-FA41-9DC9-E9EBDFAA8BA2}" destId="{D82A5DD8-E104-2C4A-ABBD-92EAA61517E4}" srcOrd="0" destOrd="2" presId="urn:microsoft.com/office/officeart/2016/7/layout/LinearBlockProcessNumbered"/>
    <dgm:cxn modelId="{A5F2852B-9E16-C447-B1C8-CF5344AEC74B}" type="presOf" srcId="{B14CA1CA-1FC5-6A4D-BD7A-B9C9009155C4}" destId="{BD155BA9-4F44-8742-B5FB-AE74A3A3DA0F}" srcOrd="0" destOrd="0" presId="urn:microsoft.com/office/officeart/2016/7/layout/LinearBlockProcessNumbered"/>
    <dgm:cxn modelId="{FBE53434-4E7D-224A-B444-A553D25236AA}" srcId="{689E31B7-B15F-0341-9527-79CE773071A9}" destId="{CBFEF289-7202-FA4E-92FD-E1F550FA8592}" srcOrd="3" destOrd="0" parTransId="{BDA55EA9-3F96-324B-ABCD-4E23AA35546F}" sibTransId="{3467E806-388F-7147-AFF3-B16640FA1C07}"/>
    <dgm:cxn modelId="{2B918C5C-EC6F-5842-877F-216F7BE9BCA6}" srcId="{264C03FE-A1F6-A540-8D3C-4329D9B6B976}" destId="{B14CA1CA-1FC5-6A4D-BD7A-B9C9009155C4}" srcOrd="1" destOrd="0" parTransId="{C0D05D74-D145-7E41-8E2A-B84EF8209C5B}" sibTransId="{300F9DDE-F195-4C4F-8E07-3A5FCC26C685}"/>
    <dgm:cxn modelId="{0C840E62-CD9C-2D4C-93AA-731DAFB9E1FC}" type="presOf" srcId="{B14CA1CA-1FC5-6A4D-BD7A-B9C9009155C4}" destId="{D82A5DD8-E104-2C4A-ABBD-92EAA61517E4}" srcOrd="1" destOrd="0" presId="urn:microsoft.com/office/officeart/2016/7/layout/LinearBlockProcessNumbered"/>
    <dgm:cxn modelId="{DF7B3266-F28E-B243-B104-C9A43BE382A5}" srcId="{689E31B7-B15F-0341-9527-79CE773071A9}" destId="{7B3808B8-4B81-2A46-82EC-DFCDC08FD75C}" srcOrd="5" destOrd="0" parTransId="{6BE61188-B298-D849-B339-2A4B610AD2CF}" sibTransId="{68C28C4F-0E48-C84A-ACBC-DB31072FCD8A}"/>
    <dgm:cxn modelId="{DA279966-483D-F44D-865C-160F2DB26006}" type="presOf" srcId="{300F9DDE-F195-4C4F-8E07-3A5FCC26C685}" destId="{FC69A693-FA44-2B48-A8DE-23214F93A113}" srcOrd="0" destOrd="0" presId="urn:microsoft.com/office/officeart/2016/7/layout/LinearBlockProcessNumbered"/>
    <dgm:cxn modelId="{AA540249-0390-D44B-9BC7-29307B9D25B8}" type="presOf" srcId="{689E31B7-B15F-0341-9527-79CE773071A9}" destId="{68534995-F8F8-8246-AF52-F2C2484CFE7B}" srcOrd="1" destOrd="0" presId="urn:microsoft.com/office/officeart/2016/7/layout/LinearBlockProcessNumbered"/>
    <dgm:cxn modelId="{9A91F069-627E-7D43-BD27-E1E6933DAE88}" srcId="{689E31B7-B15F-0341-9527-79CE773071A9}" destId="{C1D116C1-4100-AF42-9903-0C331D21471A}" srcOrd="1" destOrd="0" parTransId="{F4E93C11-AEB6-F64E-BE29-3448E58D3A82}" sibTransId="{8B2BB14C-E451-E14F-BF73-ECD898DFFB7F}"/>
    <dgm:cxn modelId="{2EEE9A4A-A5E3-A54E-AC4A-AEB9AAFA352C}" type="presOf" srcId="{C1D116C1-4100-AF42-9903-0C331D21471A}" destId="{68534995-F8F8-8246-AF52-F2C2484CFE7B}" srcOrd="0" destOrd="2" presId="urn:microsoft.com/office/officeart/2016/7/layout/LinearBlockProcessNumbered"/>
    <dgm:cxn modelId="{3F976455-A3E5-BA48-8886-5F1358310C1B}" type="presOf" srcId="{7B3808B8-4B81-2A46-82EC-DFCDC08FD75C}" destId="{68534995-F8F8-8246-AF52-F2C2484CFE7B}" srcOrd="0" destOrd="6" presId="urn:microsoft.com/office/officeart/2016/7/layout/LinearBlockProcessNumbered"/>
    <dgm:cxn modelId="{83CEB783-7FC6-2F44-8BB4-5BAE53874193}" srcId="{264C03FE-A1F6-A540-8D3C-4329D9B6B976}" destId="{689E31B7-B15F-0341-9527-79CE773071A9}" srcOrd="0" destOrd="0" parTransId="{F119061A-EDAD-F04F-B3CB-9279AA92CF6D}" sibTransId="{969B03B3-41EE-CF42-94DD-A6AFB8D4E865}"/>
    <dgm:cxn modelId="{875CDEA2-5EFB-8540-8683-1EBE93D0408C}" type="presOf" srcId="{112597F1-4255-9A41-A561-0CF178B0F045}" destId="{D82A5DD8-E104-2C4A-ABBD-92EAA61517E4}" srcOrd="0" destOrd="1" presId="urn:microsoft.com/office/officeart/2016/7/layout/LinearBlockProcessNumbered"/>
    <dgm:cxn modelId="{D829B7A5-7397-B848-817F-6A39FF29AE62}" srcId="{689E31B7-B15F-0341-9527-79CE773071A9}" destId="{5D710AEA-E71B-7C47-9C18-74551BBD22B8}" srcOrd="0" destOrd="0" parTransId="{6B7A0EEF-CC89-7948-B321-5D5BA91B8A28}" sibTransId="{009E03A1-483C-1B4F-B22E-2B654195859A}"/>
    <dgm:cxn modelId="{B462B6A7-1674-344A-9987-86B9174649A4}" type="presOf" srcId="{0AFAF4ED-A573-B64D-9F79-DE60C98BE779}" destId="{68534995-F8F8-8246-AF52-F2C2484CFE7B}" srcOrd="0" destOrd="3" presId="urn:microsoft.com/office/officeart/2016/7/layout/LinearBlockProcessNumbered"/>
    <dgm:cxn modelId="{71FBCDAB-3A26-A543-A783-8184A51A8989}" type="presOf" srcId="{969B03B3-41EE-CF42-94DD-A6AFB8D4E865}" destId="{3FD283C1-95FA-7548-8DF2-CABF215B8197}" srcOrd="0" destOrd="0" presId="urn:microsoft.com/office/officeart/2016/7/layout/LinearBlockProcessNumbered"/>
    <dgm:cxn modelId="{1FEA01B7-EC92-2E4C-9B5A-069143FDAFA5}" srcId="{B14CA1CA-1FC5-6A4D-BD7A-B9C9009155C4}" destId="{112597F1-4255-9A41-A561-0CF178B0F045}" srcOrd="0" destOrd="0" parTransId="{7FF322D1-830B-D540-A5ED-B9419D905293}" sibTransId="{F8BAA7FE-6F56-B14B-9894-0642928E3438}"/>
    <dgm:cxn modelId="{48E4CDD4-7977-044D-BFC2-104887D3BA6F}" srcId="{689E31B7-B15F-0341-9527-79CE773071A9}" destId="{0AFAF4ED-A573-B64D-9F79-DE60C98BE779}" srcOrd="2" destOrd="0" parTransId="{AA0F107A-51E7-4F49-B7A8-243210706252}" sibTransId="{28FEFDFD-7457-7B48-A94F-B70D6B0390A5}"/>
    <dgm:cxn modelId="{C60BDBE0-C8DA-D146-84C7-E17162183C56}" type="presOf" srcId="{138C41DD-F629-8142-A039-2B0801BF9F29}" destId="{D82A5DD8-E104-2C4A-ABBD-92EAA61517E4}" srcOrd="0" destOrd="3" presId="urn:microsoft.com/office/officeart/2016/7/layout/LinearBlockProcessNumbered"/>
    <dgm:cxn modelId="{3758E0E6-B17B-0348-B102-492304C26E50}" type="presOf" srcId="{264C03FE-A1F6-A540-8D3C-4329D9B6B976}" destId="{418E16F9-6FDB-2A49-83C8-A48CBBD21FF9}" srcOrd="0" destOrd="0" presId="urn:microsoft.com/office/officeart/2016/7/layout/LinearBlockProcessNumbered"/>
    <dgm:cxn modelId="{505E36F6-560F-CD49-9FDE-2665F17A009D}" srcId="{B14CA1CA-1FC5-6A4D-BD7A-B9C9009155C4}" destId="{C34BCBB1-590A-FA41-9DC9-E9EBDFAA8BA2}" srcOrd="1" destOrd="0" parTransId="{264B043E-7371-1246-A247-EE5221F708AD}" sibTransId="{3B2DB2B6-C5CC-6845-85AF-4B8CABC369E2}"/>
    <dgm:cxn modelId="{74836FFA-6CD1-4349-92BC-B7EEB47AFE0C}" srcId="{B14CA1CA-1FC5-6A4D-BD7A-B9C9009155C4}" destId="{138C41DD-F629-8142-A039-2B0801BF9F29}" srcOrd="2" destOrd="0" parTransId="{45AA5C55-114C-3742-8A12-8BE185A65275}" sibTransId="{905FEB96-7B68-CF4F-98C0-505D3F318352}"/>
    <dgm:cxn modelId="{0A06AEFF-D10E-804E-B19D-7F5312625859}" type="presOf" srcId="{CBFEF289-7202-FA4E-92FD-E1F550FA8592}" destId="{68534995-F8F8-8246-AF52-F2C2484CFE7B}" srcOrd="0" destOrd="4" presId="urn:microsoft.com/office/officeart/2016/7/layout/LinearBlockProcessNumbered"/>
    <dgm:cxn modelId="{C15749D7-463E-6543-9694-298B69C0F5ED}" type="presParOf" srcId="{418E16F9-6FDB-2A49-83C8-A48CBBD21FF9}" destId="{A4B2CCE0-C77E-8843-BE0B-07608CA86F4E}" srcOrd="0" destOrd="0" presId="urn:microsoft.com/office/officeart/2016/7/layout/LinearBlockProcessNumbered"/>
    <dgm:cxn modelId="{C9090A94-A1C8-F74D-B5E1-4BA23487685E}" type="presParOf" srcId="{A4B2CCE0-C77E-8843-BE0B-07608CA86F4E}" destId="{252831CD-1F06-6049-9D7B-9EA98418AF68}" srcOrd="0" destOrd="0" presId="urn:microsoft.com/office/officeart/2016/7/layout/LinearBlockProcessNumbered"/>
    <dgm:cxn modelId="{0E6FF4A3-4ECC-AB4F-9FB7-3D90C9592075}" type="presParOf" srcId="{A4B2CCE0-C77E-8843-BE0B-07608CA86F4E}" destId="{3FD283C1-95FA-7548-8DF2-CABF215B8197}" srcOrd="1" destOrd="0" presId="urn:microsoft.com/office/officeart/2016/7/layout/LinearBlockProcessNumbered"/>
    <dgm:cxn modelId="{2CA543E7-42B9-974B-9BDC-16E7615EDA45}" type="presParOf" srcId="{A4B2CCE0-C77E-8843-BE0B-07608CA86F4E}" destId="{68534995-F8F8-8246-AF52-F2C2484CFE7B}" srcOrd="2" destOrd="0" presId="urn:microsoft.com/office/officeart/2016/7/layout/LinearBlockProcessNumbered"/>
    <dgm:cxn modelId="{E21B47CE-6C35-D54D-BEEB-9C04D49515DC}" type="presParOf" srcId="{418E16F9-6FDB-2A49-83C8-A48CBBD21FF9}" destId="{C0B00DA1-54DD-9944-998A-5AAFCD86823B}" srcOrd="1" destOrd="0" presId="urn:microsoft.com/office/officeart/2016/7/layout/LinearBlockProcessNumbered"/>
    <dgm:cxn modelId="{8C2EB8B7-6386-3044-BBFC-4C5A43107031}" type="presParOf" srcId="{418E16F9-6FDB-2A49-83C8-A48CBBD21FF9}" destId="{180CF3C4-E234-6D46-A852-237E601C99F7}" srcOrd="2" destOrd="0" presId="urn:microsoft.com/office/officeart/2016/7/layout/LinearBlockProcessNumbered"/>
    <dgm:cxn modelId="{2DB39770-EA5D-9548-94D6-1CE0F2127ED8}" type="presParOf" srcId="{180CF3C4-E234-6D46-A852-237E601C99F7}" destId="{BD155BA9-4F44-8742-B5FB-AE74A3A3DA0F}" srcOrd="0" destOrd="0" presId="urn:microsoft.com/office/officeart/2016/7/layout/LinearBlockProcessNumbered"/>
    <dgm:cxn modelId="{EA98D833-950A-A84F-9318-35B73CA8705C}" type="presParOf" srcId="{180CF3C4-E234-6D46-A852-237E601C99F7}" destId="{FC69A693-FA44-2B48-A8DE-23214F93A113}" srcOrd="1" destOrd="0" presId="urn:microsoft.com/office/officeart/2016/7/layout/LinearBlockProcessNumbered"/>
    <dgm:cxn modelId="{5889DC0A-B268-3F43-A858-24909236B73D}" type="presParOf" srcId="{180CF3C4-E234-6D46-A852-237E601C99F7}" destId="{D82A5DD8-E104-2C4A-ABBD-92EAA61517E4}" srcOrd="2" destOrd="0" presId="urn:microsoft.com/office/officeart/2016/7/layout/LinearBlock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1DC9E34-2F78-457E-ABE8-83B95407A2DB}" type="doc">
      <dgm:prSet loTypeId="urn:microsoft.com/office/officeart/2008/layout/LinedList" loCatId="" qsTypeId="urn:microsoft.com/office/officeart/2005/8/quickstyle/simple4" qsCatId="simple" csTypeId="urn:microsoft.com/office/officeart/2005/8/colors/accent0_3" csCatId="mainScheme" phldr="1"/>
      <dgm:spPr/>
      <dgm:t>
        <a:bodyPr/>
        <a:lstStyle/>
        <a:p>
          <a:endParaRPr lang="en-US"/>
        </a:p>
      </dgm:t>
    </dgm:pt>
    <dgm:pt modelId="{60316342-0299-4356-A1E1-2D2773BFB365}">
      <dgm:prSet custT="1"/>
      <dgm:spPr/>
      <dgm:t>
        <a:bodyPr/>
        <a:lstStyle/>
        <a:p>
          <a:r>
            <a:rPr lang="it-IT" sz="2000" b="0" dirty="0">
              <a:solidFill>
                <a:srgbClr val="002060"/>
              </a:solidFill>
            </a:rPr>
            <a:t>6 </a:t>
          </a:r>
          <a:r>
            <a:rPr lang="it-IT" sz="2000" b="0" dirty="0" err="1">
              <a:solidFill>
                <a:srgbClr val="002060"/>
              </a:solidFill>
            </a:rPr>
            <a:t>thematic</a:t>
          </a:r>
          <a:r>
            <a:rPr lang="it-IT" sz="2000" b="0" dirty="0">
              <a:solidFill>
                <a:srgbClr val="002060"/>
              </a:solidFill>
            </a:rPr>
            <a:t> </a:t>
          </a:r>
          <a:r>
            <a:rPr lang="it-IT" sz="2000" b="0" dirty="0" err="1">
              <a:solidFill>
                <a:srgbClr val="002060"/>
              </a:solidFill>
            </a:rPr>
            <a:t>priorities</a:t>
          </a:r>
          <a:r>
            <a:rPr lang="it-IT" sz="2000" b="0" dirty="0">
              <a:solidFill>
                <a:srgbClr val="002060"/>
              </a:solidFill>
            </a:rPr>
            <a:t> for the TPG B </a:t>
          </a:r>
        </a:p>
      </dgm:t>
    </dgm:pt>
    <dgm:pt modelId="{E7F0FB7C-EC07-421B-BB35-A713A44C5BB6}" type="parTrans" cxnId="{1CAABE0A-3AFF-494F-B360-09A7BC98E287}">
      <dgm:prSet/>
      <dgm:spPr/>
      <dgm:t>
        <a:bodyPr/>
        <a:lstStyle/>
        <a:p>
          <a:endParaRPr lang="en-US" sz="1700">
            <a:solidFill>
              <a:srgbClr val="002060"/>
            </a:solidFill>
          </a:endParaRPr>
        </a:p>
      </dgm:t>
    </dgm:pt>
    <dgm:pt modelId="{3D74AB93-15ED-47CB-B512-C287509B0582}" type="sibTrans" cxnId="{1CAABE0A-3AFF-494F-B360-09A7BC98E287}">
      <dgm:prSet/>
      <dgm:spPr/>
      <dgm:t>
        <a:bodyPr/>
        <a:lstStyle/>
        <a:p>
          <a:endParaRPr lang="en-US" sz="1700">
            <a:solidFill>
              <a:srgbClr val="002060"/>
            </a:solidFill>
          </a:endParaRPr>
        </a:p>
      </dgm:t>
    </dgm:pt>
    <dgm:pt modelId="{8D882121-80D8-40EF-B353-23122CD08B18}">
      <dgm:prSet custT="1"/>
      <dgm:spPr/>
      <dgm:t>
        <a:bodyPr/>
        <a:lstStyle/>
        <a:p>
          <a:r>
            <a:rPr lang="en-US" sz="1700" kern="1200" dirty="0" err="1">
              <a:solidFill>
                <a:srgbClr val="002060"/>
              </a:solidFill>
              <a:latin typeface="Calibri" panose="020F0502020204030204"/>
              <a:ea typeface="+mn-ea"/>
              <a:cs typeface="+mn-cs"/>
            </a:rPr>
            <a:t>Optimising</a:t>
          </a:r>
          <a:r>
            <a:rPr lang="en-US" sz="1700" kern="1200" dirty="0">
              <a:solidFill>
                <a:srgbClr val="002060"/>
              </a:solidFill>
              <a:latin typeface="Calibri" panose="020F0502020204030204"/>
              <a:ea typeface="+mn-ea"/>
              <a:cs typeface="+mn-cs"/>
            </a:rPr>
            <a:t> the potential of digital technology for the recognition agenda and the Diploma Supplement.</a:t>
          </a:r>
        </a:p>
      </dgm:t>
    </dgm:pt>
    <dgm:pt modelId="{49A9DF88-6B7B-485A-B679-281F94CDC991}" type="parTrans" cxnId="{4E17F0DC-33A9-4798-9F58-70A2C7203AB0}">
      <dgm:prSet/>
      <dgm:spPr/>
      <dgm:t>
        <a:bodyPr/>
        <a:lstStyle/>
        <a:p>
          <a:endParaRPr lang="en-US" sz="1700">
            <a:solidFill>
              <a:srgbClr val="002060"/>
            </a:solidFill>
          </a:endParaRPr>
        </a:p>
      </dgm:t>
    </dgm:pt>
    <dgm:pt modelId="{BBDD92F5-E1BE-4F41-B0B5-731FCB05B8D7}" type="sibTrans" cxnId="{4E17F0DC-33A9-4798-9F58-70A2C7203AB0}">
      <dgm:prSet/>
      <dgm:spPr/>
      <dgm:t>
        <a:bodyPr/>
        <a:lstStyle/>
        <a:p>
          <a:endParaRPr lang="en-US" sz="1700">
            <a:solidFill>
              <a:srgbClr val="002060"/>
            </a:solidFill>
          </a:endParaRPr>
        </a:p>
      </dgm:t>
    </dgm:pt>
    <dgm:pt modelId="{118308F9-01F7-4E45-AAA9-185C4E2DDC96}">
      <dgm:prSet custT="1"/>
      <dgm:spPr/>
      <dgm:t>
        <a:bodyPr/>
        <a:lstStyle/>
        <a:p>
          <a:pPr>
            <a:buFont typeface="Symbol" pitchFamily="2" charset="2"/>
            <a:buChar char=""/>
          </a:pPr>
          <a:r>
            <a:rPr lang="en-US" sz="1700" kern="1200" dirty="0">
              <a:solidFill>
                <a:srgbClr val="002060"/>
              </a:solidFill>
              <a:latin typeface="Calibri" panose="020F0502020204030204"/>
              <a:ea typeface="+mn-ea"/>
              <a:cs typeface="+mn-cs"/>
            </a:rPr>
            <a:t>Recognition of alternative pathways.</a:t>
          </a:r>
          <a:endParaRPr lang="it-IT" sz="1700" kern="1200" dirty="0">
            <a:solidFill>
              <a:srgbClr val="002060"/>
            </a:solidFill>
            <a:latin typeface="Calibri" panose="020F0502020204030204"/>
            <a:ea typeface="+mn-ea"/>
            <a:cs typeface="+mn-cs"/>
          </a:endParaRPr>
        </a:p>
      </dgm:t>
    </dgm:pt>
    <dgm:pt modelId="{3E337074-737F-5D46-87C3-10B951F2FFDA}" type="parTrans" cxnId="{290F6AE5-6A40-7C43-9773-95E737B56AE2}">
      <dgm:prSet/>
      <dgm:spPr/>
      <dgm:t>
        <a:bodyPr/>
        <a:lstStyle/>
        <a:p>
          <a:endParaRPr lang="it-IT" sz="1700">
            <a:solidFill>
              <a:srgbClr val="002060"/>
            </a:solidFill>
          </a:endParaRPr>
        </a:p>
      </dgm:t>
    </dgm:pt>
    <dgm:pt modelId="{DD77E782-4C79-5A4F-9FE2-051C43CEA524}" type="sibTrans" cxnId="{290F6AE5-6A40-7C43-9773-95E737B56AE2}">
      <dgm:prSet/>
      <dgm:spPr/>
      <dgm:t>
        <a:bodyPr/>
        <a:lstStyle/>
        <a:p>
          <a:endParaRPr lang="it-IT" sz="1700">
            <a:solidFill>
              <a:srgbClr val="002060"/>
            </a:solidFill>
          </a:endParaRPr>
        </a:p>
      </dgm:t>
    </dgm:pt>
    <dgm:pt modelId="{32ADFA27-237B-7D43-AF21-E1D7B48C5D53}">
      <dgm:prSet custT="1"/>
      <dgm:spPr/>
      <dgm:t>
        <a:bodyPr/>
        <a:lstStyle/>
        <a:p>
          <a:pPr>
            <a:buFont typeface="Symbol" pitchFamily="2" charset="2"/>
            <a:buChar char=""/>
          </a:pPr>
          <a:r>
            <a:rPr lang="en-US" sz="1700" kern="1200">
              <a:solidFill>
                <a:srgbClr val="002060"/>
              </a:solidFill>
              <a:latin typeface="Calibri" panose="020F0502020204030204"/>
              <a:ea typeface="+mn-ea"/>
              <a:cs typeface="+mn-cs"/>
            </a:rPr>
            <a:t>Achieving automatic recognition.</a:t>
          </a:r>
          <a:endParaRPr lang="it-IT" sz="1700" kern="1200">
            <a:solidFill>
              <a:srgbClr val="002060"/>
            </a:solidFill>
            <a:latin typeface="Calibri" panose="020F0502020204030204"/>
            <a:ea typeface="+mn-ea"/>
            <a:cs typeface="+mn-cs"/>
          </a:endParaRPr>
        </a:p>
      </dgm:t>
    </dgm:pt>
    <dgm:pt modelId="{A9A1E299-E671-3943-AE41-665CFC470599}" type="parTrans" cxnId="{A11373E0-723B-E341-B3FC-7C525B97D4C8}">
      <dgm:prSet/>
      <dgm:spPr/>
      <dgm:t>
        <a:bodyPr/>
        <a:lstStyle/>
        <a:p>
          <a:endParaRPr lang="it-IT" sz="1700">
            <a:solidFill>
              <a:srgbClr val="002060"/>
            </a:solidFill>
          </a:endParaRPr>
        </a:p>
      </dgm:t>
    </dgm:pt>
    <dgm:pt modelId="{1E9F37BF-C381-8A48-95C0-176CBA3F1694}" type="sibTrans" cxnId="{A11373E0-723B-E341-B3FC-7C525B97D4C8}">
      <dgm:prSet/>
      <dgm:spPr/>
      <dgm:t>
        <a:bodyPr/>
        <a:lstStyle/>
        <a:p>
          <a:endParaRPr lang="it-IT" sz="1700">
            <a:solidFill>
              <a:srgbClr val="002060"/>
            </a:solidFill>
          </a:endParaRPr>
        </a:p>
      </dgm:t>
    </dgm:pt>
    <dgm:pt modelId="{DB0FFF01-1E02-7C42-B2CC-41FBFE01A07D}">
      <dgm:prSet custT="1"/>
      <dgm:spPr/>
      <dgm:t>
        <a:bodyPr/>
        <a:lstStyle/>
        <a:p>
          <a:pPr>
            <a:buFont typeface="Symbol" pitchFamily="2" charset="2"/>
            <a:buChar char=""/>
          </a:pPr>
          <a:r>
            <a:rPr lang="en-US" sz="1700" kern="1200">
              <a:solidFill>
                <a:srgbClr val="002060"/>
              </a:solidFill>
              <a:latin typeface="Calibri" panose="020F0502020204030204"/>
              <a:ea typeface="+mn-ea"/>
              <a:cs typeface="+mn-cs"/>
            </a:rPr>
            <a:t>Establishing the distribution of work and responsibilities.</a:t>
          </a:r>
          <a:endParaRPr lang="it-IT" sz="1700" kern="1200">
            <a:solidFill>
              <a:srgbClr val="002060"/>
            </a:solidFill>
            <a:latin typeface="Calibri" panose="020F0502020204030204"/>
            <a:ea typeface="+mn-ea"/>
            <a:cs typeface="+mn-cs"/>
          </a:endParaRPr>
        </a:p>
      </dgm:t>
    </dgm:pt>
    <dgm:pt modelId="{9591B459-CEBD-AB42-A234-722BA781C347}" type="parTrans" cxnId="{EA5A8018-7632-0247-8B0A-477708BB6CD5}">
      <dgm:prSet/>
      <dgm:spPr/>
      <dgm:t>
        <a:bodyPr/>
        <a:lstStyle/>
        <a:p>
          <a:endParaRPr lang="it-IT" sz="1700">
            <a:solidFill>
              <a:srgbClr val="002060"/>
            </a:solidFill>
          </a:endParaRPr>
        </a:p>
      </dgm:t>
    </dgm:pt>
    <dgm:pt modelId="{55EE5576-A57D-CC4E-8590-A2EEC72E6657}" type="sibTrans" cxnId="{EA5A8018-7632-0247-8B0A-477708BB6CD5}">
      <dgm:prSet/>
      <dgm:spPr/>
      <dgm:t>
        <a:bodyPr/>
        <a:lstStyle/>
        <a:p>
          <a:endParaRPr lang="it-IT" sz="1700">
            <a:solidFill>
              <a:srgbClr val="002060"/>
            </a:solidFill>
          </a:endParaRPr>
        </a:p>
      </dgm:t>
    </dgm:pt>
    <dgm:pt modelId="{C1E972EC-321E-8049-AC57-E0FE6EA287DD}">
      <dgm:prSet custT="1"/>
      <dgm:spPr/>
      <dgm:t>
        <a:bodyPr/>
        <a:lstStyle/>
        <a:p>
          <a:pPr>
            <a:buFont typeface="Symbol" pitchFamily="2" charset="2"/>
            <a:buChar char=""/>
          </a:pPr>
          <a:r>
            <a:rPr lang="en-US" sz="1700" kern="1200">
              <a:solidFill>
                <a:srgbClr val="002060"/>
              </a:solidFill>
              <a:latin typeface="Calibri" panose="020F0502020204030204"/>
              <a:ea typeface="+mn-ea"/>
              <a:cs typeface="+mn-cs"/>
            </a:rPr>
            <a:t>Establishing the legal framework to allow the implementation of the LRC.</a:t>
          </a:r>
          <a:endParaRPr lang="it-IT" sz="1700" kern="1200">
            <a:solidFill>
              <a:srgbClr val="002060"/>
            </a:solidFill>
            <a:latin typeface="Calibri" panose="020F0502020204030204"/>
            <a:ea typeface="+mn-ea"/>
            <a:cs typeface="+mn-cs"/>
          </a:endParaRPr>
        </a:p>
      </dgm:t>
    </dgm:pt>
    <dgm:pt modelId="{A47C5E63-662B-2046-B3B0-557F3463395B}" type="parTrans" cxnId="{F8B7C788-8C37-864C-9647-FB08C63E2484}">
      <dgm:prSet/>
      <dgm:spPr/>
      <dgm:t>
        <a:bodyPr/>
        <a:lstStyle/>
        <a:p>
          <a:endParaRPr lang="it-IT" sz="1700">
            <a:solidFill>
              <a:srgbClr val="002060"/>
            </a:solidFill>
          </a:endParaRPr>
        </a:p>
      </dgm:t>
    </dgm:pt>
    <dgm:pt modelId="{0E52478D-B90C-754D-98CB-2651F1B0CD50}" type="sibTrans" cxnId="{F8B7C788-8C37-864C-9647-FB08C63E2484}">
      <dgm:prSet/>
      <dgm:spPr/>
      <dgm:t>
        <a:bodyPr/>
        <a:lstStyle/>
        <a:p>
          <a:endParaRPr lang="it-IT" sz="1700">
            <a:solidFill>
              <a:srgbClr val="002060"/>
            </a:solidFill>
          </a:endParaRPr>
        </a:p>
      </dgm:t>
    </dgm:pt>
    <dgm:pt modelId="{24D45FC9-22C7-CA4A-A761-714814AA71F3}">
      <dgm:prSet custT="1"/>
      <dgm:spPr/>
      <dgm:t>
        <a:bodyPr/>
        <a:lstStyle/>
        <a:p>
          <a:pPr>
            <a:buFont typeface="Symbol" pitchFamily="2" charset="2"/>
            <a:buChar char=""/>
          </a:pPr>
          <a:r>
            <a:rPr lang="en-US" sz="1700" kern="1200">
              <a:solidFill>
                <a:srgbClr val="002060"/>
              </a:solidFill>
              <a:latin typeface="Calibri" panose="020F0502020204030204"/>
              <a:ea typeface="+mn-ea"/>
              <a:cs typeface="+mn-cs"/>
            </a:rPr>
            <a:t>Ensuring the fair recognition of qualifications held by refugees.</a:t>
          </a:r>
          <a:endParaRPr lang="it-IT" sz="1700" kern="1200">
            <a:solidFill>
              <a:srgbClr val="002060"/>
            </a:solidFill>
            <a:latin typeface="Calibri" panose="020F0502020204030204"/>
            <a:ea typeface="+mn-ea"/>
            <a:cs typeface="+mn-cs"/>
          </a:endParaRPr>
        </a:p>
      </dgm:t>
    </dgm:pt>
    <dgm:pt modelId="{04674E0F-263F-A243-BE60-934D84013A7A}" type="parTrans" cxnId="{DAE1C749-F258-DF46-B3AD-246752226C70}">
      <dgm:prSet/>
      <dgm:spPr/>
      <dgm:t>
        <a:bodyPr/>
        <a:lstStyle/>
        <a:p>
          <a:endParaRPr lang="it-IT" sz="1700">
            <a:solidFill>
              <a:srgbClr val="002060"/>
            </a:solidFill>
          </a:endParaRPr>
        </a:p>
      </dgm:t>
    </dgm:pt>
    <dgm:pt modelId="{10B247BB-310E-B949-9C6E-8ED827899A36}" type="sibTrans" cxnId="{DAE1C749-F258-DF46-B3AD-246752226C70}">
      <dgm:prSet/>
      <dgm:spPr/>
      <dgm:t>
        <a:bodyPr/>
        <a:lstStyle/>
        <a:p>
          <a:endParaRPr lang="it-IT" sz="1700">
            <a:solidFill>
              <a:srgbClr val="002060"/>
            </a:solidFill>
          </a:endParaRPr>
        </a:p>
      </dgm:t>
    </dgm:pt>
    <dgm:pt modelId="{7FC9C028-8C3E-B848-84FD-759EC11A90EC}" type="pres">
      <dgm:prSet presAssocID="{11DC9E34-2F78-457E-ABE8-83B95407A2DB}" presName="vert0" presStyleCnt="0">
        <dgm:presLayoutVars>
          <dgm:dir/>
          <dgm:animOne val="branch"/>
          <dgm:animLvl val="lvl"/>
        </dgm:presLayoutVars>
      </dgm:prSet>
      <dgm:spPr/>
    </dgm:pt>
    <dgm:pt modelId="{68597C90-B868-2D44-B04E-8E5883FA3FB9}" type="pres">
      <dgm:prSet presAssocID="{60316342-0299-4356-A1E1-2D2773BFB365}" presName="thickLine" presStyleLbl="alignNode1" presStyleIdx="0" presStyleCnt="1"/>
      <dgm:spPr/>
    </dgm:pt>
    <dgm:pt modelId="{2701ECD6-CD45-B749-8CB9-AB3DD1F2917A}" type="pres">
      <dgm:prSet presAssocID="{60316342-0299-4356-A1E1-2D2773BFB365}" presName="horz1" presStyleCnt="0"/>
      <dgm:spPr/>
    </dgm:pt>
    <dgm:pt modelId="{B80C5309-16EC-9944-A134-29AE3D4DFF86}" type="pres">
      <dgm:prSet presAssocID="{60316342-0299-4356-A1E1-2D2773BFB365}" presName="tx1" presStyleLbl="revTx" presStyleIdx="0" presStyleCnt="7"/>
      <dgm:spPr/>
    </dgm:pt>
    <dgm:pt modelId="{306B2692-1D74-9B4E-BFD5-6A69384E7CB2}" type="pres">
      <dgm:prSet presAssocID="{60316342-0299-4356-A1E1-2D2773BFB365}" presName="vert1" presStyleCnt="0"/>
      <dgm:spPr/>
    </dgm:pt>
    <dgm:pt modelId="{1088F439-3632-E040-8BC4-E4BF98A90118}" type="pres">
      <dgm:prSet presAssocID="{8D882121-80D8-40EF-B353-23122CD08B18}" presName="vertSpace2a" presStyleCnt="0"/>
      <dgm:spPr/>
    </dgm:pt>
    <dgm:pt modelId="{50C2DE56-AFCE-104C-B948-C316BCBD76A1}" type="pres">
      <dgm:prSet presAssocID="{8D882121-80D8-40EF-B353-23122CD08B18}" presName="horz2" presStyleCnt="0"/>
      <dgm:spPr/>
    </dgm:pt>
    <dgm:pt modelId="{CDEC6744-D7D9-084F-A8C6-F572064D978E}" type="pres">
      <dgm:prSet presAssocID="{8D882121-80D8-40EF-B353-23122CD08B18}" presName="horzSpace2" presStyleCnt="0"/>
      <dgm:spPr/>
    </dgm:pt>
    <dgm:pt modelId="{C0CF2807-202A-A04C-BFCD-C9A7851507F1}" type="pres">
      <dgm:prSet presAssocID="{8D882121-80D8-40EF-B353-23122CD08B18}" presName="tx2" presStyleLbl="revTx" presStyleIdx="1" presStyleCnt="7"/>
      <dgm:spPr/>
    </dgm:pt>
    <dgm:pt modelId="{4E740FD2-9D8F-FA40-86E9-ED6EF58C7187}" type="pres">
      <dgm:prSet presAssocID="{8D882121-80D8-40EF-B353-23122CD08B18}" presName="vert2" presStyleCnt="0"/>
      <dgm:spPr/>
    </dgm:pt>
    <dgm:pt modelId="{C03EB811-D408-D349-B288-E9A83F8E8D3A}" type="pres">
      <dgm:prSet presAssocID="{8D882121-80D8-40EF-B353-23122CD08B18}" presName="thinLine2b" presStyleLbl="callout" presStyleIdx="0" presStyleCnt="6"/>
      <dgm:spPr/>
    </dgm:pt>
    <dgm:pt modelId="{CFCBF8AF-BCF6-D34D-A1AF-EB0E1D1D190D}" type="pres">
      <dgm:prSet presAssocID="{8D882121-80D8-40EF-B353-23122CD08B18}" presName="vertSpace2b" presStyleCnt="0"/>
      <dgm:spPr/>
    </dgm:pt>
    <dgm:pt modelId="{1F1E989F-511E-424D-A9F8-BE3061B3D731}" type="pres">
      <dgm:prSet presAssocID="{118308F9-01F7-4E45-AAA9-185C4E2DDC96}" presName="horz2" presStyleCnt="0"/>
      <dgm:spPr/>
    </dgm:pt>
    <dgm:pt modelId="{8F61C3C7-0DB8-1D4D-92EC-A375A1CA6CDC}" type="pres">
      <dgm:prSet presAssocID="{118308F9-01F7-4E45-AAA9-185C4E2DDC96}" presName="horzSpace2" presStyleCnt="0"/>
      <dgm:spPr/>
    </dgm:pt>
    <dgm:pt modelId="{AA404A7D-1B46-4D4B-BB34-71D74FF0DCB6}" type="pres">
      <dgm:prSet presAssocID="{118308F9-01F7-4E45-AAA9-185C4E2DDC96}" presName="tx2" presStyleLbl="revTx" presStyleIdx="2" presStyleCnt="7"/>
      <dgm:spPr/>
    </dgm:pt>
    <dgm:pt modelId="{5DC66A25-5916-9A41-A314-EDC225144225}" type="pres">
      <dgm:prSet presAssocID="{118308F9-01F7-4E45-AAA9-185C4E2DDC96}" presName="vert2" presStyleCnt="0"/>
      <dgm:spPr/>
    </dgm:pt>
    <dgm:pt modelId="{D1751297-517A-AE47-9958-FB50FD6B9B12}" type="pres">
      <dgm:prSet presAssocID="{118308F9-01F7-4E45-AAA9-185C4E2DDC96}" presName="thinLine2b" presStyleLbl="callout" presStyleIdx="1" presStyleCnt="6"/>
      <dgm:spPr/>
    </dgm:pt>
    <dgm:pt modelId="{B03812D2-73C8-5F4C-94C0-01952E44822E}" type="pres">
      <dgm:prSet presAssocID="{118308F9-01F7-4E45-AAA9-185C4E2DDC96}" presName="vertSpace2b" presStyleCnt="0"/>
      <dgm:spPr/>
    </dgm:pt>
    <dgm:pt modelId="{92689E31-A5F4-4449-8538-78B79585208D}" type="pres">
      <dgm:prSet presAssocID="{32ADFA27-237B-7D43-AF21-E1D7B48C5D53}" presName="horz2" presStyleCnt="0"/>
      <dgm:spPr/>
    </dgm:pt>
    <dgm:pt modelId="{0474E86B-F8C4-1A41-A51D-9FDF12E37D05}" type="pres">
      <dgm:prSet presAssocID="{32ADFA27-237B-7D43-AF21-E1D7B48C5D53}" presName="horzSpace2" presStyleCnt="0"/>
      <dgm:spPr/>
    </dgm:pt>
    <dgm:pt modelId="{9D796785-94E3-4846-810D-F4DBAAA6DAC0}" type="pres">
      <dgm:prSet presAssocID="{32ADFA27-237B-7D43-AF21-E1D7B48C5D53}" presName="tx2" presStyleLbl="revTx" presStyleIdx="3" presStyleCnt="7"/>
      <dgm:spPr/>
    </dgm:pt>
    <dgm:pt modelId="{D302936C-0BB4-1645-8703-FEC87E6F82EA}" type="pres">
      <dgm:prSet presAssocID="{32ADFA27-237B-7D43-AF21-E1D7B48C5D53}" presName="vert2" presStyleCnt="0"/>
      <dgm:spPr/>
    </dgm:pt>
    <dgm:pt modelId="{8C79FE54-B179-7B49-A3A0-8C812D884179}" type="pres">
      <dgm:prSet presAssocID="{32ADFA27-237B-7D43-AF21-E1D7B48C5D53}" presName="thinLine2b" presStyleLbl="callout" presStyleIdx="2" presStyleCnt="6"/>
      <dgm:spPr/>
    </dgm:pt>
    <dgm:pt modelId="{8D879A34-1F53-344D-926D-67E0A7BAF5C0}" type="pres">
      <dgm:prSet presAssocID="{32ADFA27-237B-7D43-AF21-E1D7B48C5D53}" presName="vertSpace2b" presStyleCnt="0"/>
      <dgm:spPr/>
    </dgm:pt>
    <dgm:pt modelId="{EA5B288F-C876-5D48-B5B7-D3AD18ED3246}" type="pres">
      <dgm:prSet presAssocID="{DB0FFF01-1E02-7C42-B2CC-41FBFE01A07D}" presName="horz2" presStyleCnt="0"/>
      <dgm:spPr/>
    </dgm:pt>
    <dgm:pt modelId="{32D280C6-4116-2441-B343-5357B4C7C4A1}" type="pres">
      <dgm:prSet presAssocID="{DB0FFF01-1E02-7C42-B2CC-41FBFE01A07D}" presName="horzSpace2" presStyleCnt="0"/>
      <dgm:spPr/>
    </dgm:pt>
    <dgm:pt modelId="{FE9D9E88-4DD2-7644-AF58-4F2D3C8F3B16}" type="pres">
      <dgm:prSet presAssocID="{DB0FFF01-1E02-7C42-B2CC-41FBFE01A07D}" presName="tx2" presStyleLbl="revTx" presStyleIdx="4" presStyleCnt="7"/>
      <dgm:spPr/>
    </dgm:pt>
    <dgm:pt modelId="{8179C07F-A8FA-9C47-A4DD-491C982D8B94}" type="pres">
      <dgm:prSet presAssocID="{DB0FFF01-1E02-7C42-B2CC-41FBFE01A07D}" presName="vert2" presStyleCnt="0"/>
      <dgm:spPr/>
    </dgm:pt>
    <dgm:pt modelId="{F664F8AC-3077-A04B-8CB0-D8F4A33D56E8}" type="pres">
      <dgm:prSet presAssocID="{DB0FFF01-1E02-7C42-B2CC-41FBFE01A07D}" presName="thinLine2b" presStyleLbl="callout" presStyleIdx="3" presStyleCnt="6"/>
      <dgm:spPr/>
    </dgm:pt>
    <dgm:pt modelId="{F94F7857-0EA8-0846-9E7B-E95B08FDAA86}" type="pres">
      <dgm:prSet presAssocID="{DB0FFF01-1E02-7C42-B2CC-41FBFE01A07D}" presName="vertSpace2b" presStyleCnt="0"/>
      <dgm:spPr/>
    </dgm:pt>
    <dgm:pt modelId="{C0E41C8A-9408-624C-BB45-AFCD64CA27C3}" type="pres">
      <dgm:prSet presAssocID="{24D45FC9-22C7-CA4A-A761-714814AA71F3}" presName="horz2" presStyleCnt="0"/>
      <dgm:spPr/>
    </dgm:pt>
    <dgm:pt modelId="{A6A7387D-E8A9-B44A-BB44-F24532A4FA7B}" type="pres">
      <dgm:prSet presAssocID="{24D45FC9-22C7-CA4A-A761-714814AA71F3}" presName="horzSpace2" presStyleCnt="0"/>
      <dgm:spPr/>
    </dgm:pt>
    <dgm:pt modelId="{852A4F3E-801A-DA4A-A861-B2C7B7A4A7AB}" type="pres">
      <dgm:prSet presAssocID="{24D45FC9-22C7-CA4A-A761-714814AA71F3}" presName="tx2" presStyleLbl="revTx" presStyleIdx="5" presStyleCnt="7"/>
      <dgm:spPr/>
    </dgm:pt>
    <dgm:pt modelId="{998A24F9-F727-F34E-88D5-79884BF305E3}" type="pres">
      <dgm:prSet presAssocID="{24D45FC9-22C7-CA4A-A761-714814AA71F3}" presName="vert2" presStyleCnt="0"/>
      <dgm:spPr/>
    </dgm:pt>
    <dgm:pt modelId="{58CA7B43-C303-D749-8A11-0C5D84FCC199}" type="pres">
      <dgm:prSet presAssocID="{24D45FC9-22C7-CA4A-A761-714814AA71F3}" presName="thinLine2b" presStyleLbl="callout" presStyleIdx="4" presStyleCnt="6"/>
      <dgm:spPr/>
    </dgm:pt>
    <dgm:pt modelId="{E51EE482-5862-E249-8CB5-47C728129B26}" type="pres">
      <dgm:prSet presAssocID="{24D45FC9-22C7-CA4A-A761-714814AA71F3}" presName="vertSpace2b" presStyleCnt="0"/>
      <dgm:spPr/>
    </dgm:pt>
    <dgm:pt modelId="{85DBB526-B8A2-0E48-90CA-3214DE4E2141}" type="pres">
      <dgm:prSet presAssocID="{C1E972EC-321E-8049-AC57-E0FE6EA287DD}" presName="horz2" presStyleCnt="0"/>
      <dgm:spPr/>
    </dgm:pt>
    <dgm:pt modelId="{758CCE4F-5EE8-5046-ADC4-76AE3C12DAD2}" type="pres">
      <dgm:prSet presAssocID="{C1E972EC-321E-8049-AC57-E0FE6EA287DD}" presName="horzSpace2" presStyleCnt="0"/>
      <dgm:spPr/>
    </dgm:pt>
    <dgm:pt modelId="{B55F294A-9D89-7A4A-84E3-3C48ECCE9072}" type="pres">
      <dgm:prSet presAssocID="{C1E972EC-321E-8049-AC57-E0FE6EA287DD}" presName="tx2" presStyleLbl="revTx" presStyleIdx="6" presStyleCnt="7"/>
      <dgm:spPr/>
    </dgm:pt>
    <dgm:pt modelId="{66FB3CC0-254C-6B48-823E-1DF090FC2625}" type="pres">
      <dgm:prSet presAssocID="{C1E972EC-321E-8049-AC57-E0FE6EA287DD}" presName="vert2" presStyleCnt="0"/>
      <dgm:spPr/>
    </dgm:pt>
    <dgm:pt modelId="{511FCC4F-D151-F84D-81B5-8A0F06D5E78D}" type="pres">
      <dgm:prSet presAssocID="{C1E972EC-321E-8049-AC57-E0FE6EA287DD}" presName="thinLine2b" presStyleLbl="callout" presStyleIdx="5" presStyleCnt="6"/>
      <dgm:spPr/>
    </dgm:pt>
    <dgm:pt modelId="{CA217B25-69AD-2F4B-BFD6-B40CB67E5B75}" type="pres">
      <dgm:prSet presAssocID="{C1E972EC-321E-8049-AC57-E0FE6EA287DD}" presName="vertSpace2b" presStyleCnt="0"/>
      <dgm:spPr/>
    </dgm:pt>
  </dgm:ptLst>
  <dgm:cxnLst>
    <dgm:cxn modelId="{10843104-64BA-CC44-A405-3C0596276E49}" type="presOf" srcId="{11DC9E34-2F78-457E-ABE8-83B95407A2DB}" destId="{7FC9C028-8C3E-B848-84FD-759EC11A90EC}" srcOrd="0" destOrd="0" presId="urn:microsoft.com/office/officeart/2008/layout/LinedList"/>
    <dgm:cxn modelId="{1CAABE0A-3AFF-494F-B360-09A7BC98E287}" srcId="{11DC9E34-2F78-457E-ABE8-83B95407A2DB}" destId="{60316342-0299-4356-A1E1-2D2773BFB365}" srcOrd="0" destOrd="0" parTransId="{E7F0FB7C-EC07-421B-BB35-A713A44C5BB6}" sibTransId="{3D74AB93-15ED-47CB-B512-C287509B0582}"/>
    <dgm:cxn modelId="{EA5A8018-7632-0247-8B0A-477708BB6CD5}" srcId="{60316342-0299-4356-A1E1-2D2773BFB365}" destId="{DB0FFF01-1E02-7C42-B2CC-41FBFE01A07D}" srcOrd="3" destOrd="0" parTransId="{9591B459-CEBD-AB42-A234-722BA781C347}" sibTransId="{55EE5576-A57D-CC4E-8590-A2EEC72E6657}"/>
    <dgm:cxn modelId="{8BCDD319-1642-844C-A94E-22573A9AB39B}" type="presOf" srcId="{32ADFA27-237B-7D43-AF21-E1D7B48C5D53}" destId="{9D796785-94E3-4846-810D-F4DBAAA6DAC0}" srcOrd="0" destOrd="0" presId="urn:microsoft.com/office/officeart/2008/layout/LinedList"/>
    <dgm:cxn modelId="{9A2D8B30-2CE0-3E42-B784-C5AD88CE3A88}" type="presOf" srcId="{60316342-0299-4356-A1E1-2D2773BFB365}" destId="{B80C5309-16EC-9944-A134-29AE3D4DFF86}" srcOrd="0" destOrd="0" presId="urn:microsoft.com/office/officeart/2008/layout/LinedList"/>
    <dgm:cxn modelId="{DAE1C749-F258-DF46-B3AD-246752226C70}" srcId="{60316342-0299-4356-A1E1-2D2773BFB365}" destId="{24D45FC9-22C7-CA4A-A761-714814AA71F3}" srcOrd="4" destOrd="0" parTransId="{04674E0F-263F-A243-BE60-934D84013A7A}" sibTransId="{10B247BB-310E-B949-9C6E-8ED827899A36}"/>
    <dgm:cxn modelId="{58C70156-C001-0F45-8462-D5363BFE7D16}" type="presOf" srcId="{118308F9-01F7-4E45-AAA9-185C4E2DDC96}" destId="{AA404A7D-1B46-4D4B-BB34-71D74FF0DCB6}" srcOrd="0" destOrd="0" presId="urn:microsoft.com/office/officeart/2008/layout/LinedList"/>
    <dgm:cxn modelId="{F8B7C788-8C37-864C-9647-FB08C63E2484}" srcId="{60316342-0299-4356-A1E1-2D2773BFB365}" destId="{C1E972EC-321E-8049-AC57-E0FE6EA287DD}" srcOrd="5" destOrd="0" parTransId="{A47C5E63-662B-2046-B3B0-557F3463395B}" sibTransId="{0E52478D-B90C-754D-98CB-2651F1B0CD50}"/>
    <dgm:cxn modelId="{778F92BB-8D85-854E-B24E-E35E235AE18A}" type="presOf" srcId="{DB0FFF01-1E02-7C42-B2CC-41FBFE01A07D}" destId="{FE9D9E88-4DD2-7644-AF58-4F2D3C8F3B16}" srcOrd="0" destOrd="0" presId="urn:microsoft.com/office/officeart/2008/layout/LinedList"/>
    <dgm:cxn modelId="{418952C8-4352-5A44-8A8B-07C29489A15D}" type="presOf" srcId="{8D882121-80D8-40EF-B353-23122CD08B18}" destId="{C0CF2807-202A-A04C-BFCD-C9A7851507F1}" srcOrd="0" destOrd="0" presId="urn:microsoft.com/office/officeart/2008/layout/LinedList"/>
    <dgm:cxn modelId="{607DF1D6-2F86-BC4A-B242-0979AEDB8BAE}" type="presOf" srcId="{C1E972EC-321E-8049-AC57-E0FE6EA287DD}" destId="{B55F294A-9D89-7A4A-84E3-3C48ECCE9072}" srcOrd="0" destOrd="0" presId="urn:microsoft.com/office/officeart/2008/layout/LinedList"/>
    <dgm:cxn modelId="{4E17F0DC-33A9-4798-9F58-70A2C7203AB0}" srcId="{60316342-0299-4356-A1E1-2D2773BFB365}" destId="{8D882121-80D8-40EF-B353-23122CD08B18}" srcOrd="0" destOrd="0" parTransId="{49A9DF88-6B7B-485A-B679-281F94CDC991}" sibTransId="{BBDD92F5-E1BE-4F41-B0B5-731FCB05B8D7}"/>
    <dgm:cxn modelId="{A11373E0-723B-E341-B3FC-7C525B97D4C8}" srcId="{60316342-0299-4356-A1E1-2D2773BFB365}" destId="{32ADFA27-237B-7D43-AF21-E1D7B48C5D53}" srcOrd="2" destOrd="0" parTransId="{A9A1E299-E671-3943-AE41-665CFC470599}" sibTransId="{1E9F37BF-C381-8A48-95C0-176CBA3F1694}"/>
    <dgm:cxn modelId="{A76D63E2-35E0-9F4A-8112-4E5C80E05534}" type="presOf" srcId="{24D45FC9-22C7-CA4A-A761-714814AA71F3}" destId="{852A4F3E-801A-DA4A-A861-B2C7B7A4A7AB}" srcOrd="0" destOrd="0" presId="urn:microsoft.com/office/officeart/2008/layout/LinedList"/>
    <dgm:cxn modelId="{290F6AE5-6A40-7C43-9773-95E737B56AE2}" srcId="{60316342-0299-4356-A1E1-2D2773BFB365}" destId="{118308F9-01F7-4E45-AAA9-185C4E2DDC96}" srcOrd="1" destOrd="0" parTransId="{3E337074-737F-5D46-87C3-10B951F2FFDA}" sibTransId="{DD77E782-4C79-5A4F-9FE2-051C43CEA524}"/>
    <dgm:cxn modelId="{B2D373EC-67F9-5B4F-AB0C-9C4A7EEC8214}" type="presParOf" srcId="{7FC9C028-8C3E-B848-84FD-759EC11A90EC}" destId="{68597C90-B868-2D44-B04E-8E5883FA3FB9}" srcOrd="0" destOrd="0" presId="urn:microsoft.com/office/officeart/2008/layout/LinedList"/>
    <dgm:cxn modelId="{EE143EDB-86B2-3B44-A178-DEE70FD46AD4}" type="presParOf" srcId="{7FC9C028-8C3E-B848-84FD-759EC11A90EC}" destId="{2701ECD6-CD45-B749-8CB9-AB3DD1F2917A}" srcOrd="1" destOrd="0" presId="urn:microsoft.com/office/officeart/2008/layout/LinedList"/>
    <dgm:cxn modelId="{28C25529-67B9-DE4B-8B6C-5C76358F4173}" type="presParOf" srcId="{2701ECD6-CD45-B749-8CB9-AB3DD1F2917A}" destId="{B80C5309-16EC-9944-A134-29AE3D4DFF86}" srcOrd="0" destOrd="0" presId="urn:microsoft.com/office/officeart/2008/layout/LinedList"/>
    <dgm:cxn modelId="{ADC6EA88-115A-C347-81DA-8738FF61C610}" type="presParOf" srcId="{2701ECD6-CD45-B749-8CB9-AB3DD1F2917A}" destId="{306B2692-1D74-9B4E-BFD5-6A69384E7CB2}" srcOrd="1" destOrd="0" presId="urn:microsoft.com/office/officeart/2008/layout/LinedList"/>
    <dgm:cxn modelId="{E1114972-6B7A-7645-82B4-D5A6B18F0795}" type="presParOf" srcId="{306B2692-1D74-9B4E-BFD5-6A69384E7CB2}" destId="{1088F439-3632-E040-8BC4-E4BF98A90118}" srcOrd="0" destOrd="0" presId="urn:microsoft.com/office/officeart/2008/layout/LinedList"/>
    <dgm:cxn modelId="{0763C8EC-FD7D-C24E-A65C-4F97E1211231}" type="presParOf" srcId="{306B2692-1D74-9B4E-BFD5-6A69384E7CB2}" destId="{50C2DE56-AFCE-104C-B948-C316BCBD76A1}" srcOrd="1" destOrd="0" presId="urn:microsoft.com/office/officeart/2008/layout/LinedList"/>
    <dgm:cxn modelId="{4381F987-DCAD-C444-86B6-6D9CB0C42AA6}" type="presParOf" srcId="{50C2DE56-AFCE-104C-B948-C316BCBD76A1}" destId="{CDEC6744-D7D9-084F-A8C6-F572064D978E}" srcOrd="0" destOrd="0" presId="urn:microsoft.com/office/officeart/2008/layout/LinedList"/>
    <dgm:cxn modelId="{1799C13F-7FB8-9446-B121-476D531ABB8E}" type="presParOf" srcId="{50C2DE56-AFCE-104C-B948-C316BCBD76A1}" destId="{C0CF2807-202A-A04C-BFCD-C9A7851507F1}" srcOrd="1" destOrd="0" presId="urn:microsoft.com/office/officeart/2008/layout/LinedList"/>
    <dgm:cxn modelId="{012C4FFA-771A-8A4A-ABB7-3CEA9AE80C64}" type="presParOf" srcId="{50C2DE56-AFCE-104C-B948-C316BCBD76A1}" destId="{4E740FD2-9D8F-FA40-86E9-ED6EF58C7187}" srcOrd="2" destOrd="0" presId="urn:microsoft.com/office/officeart/2008/layout/LinedList"/>
    <dgm:cxn modelId="{A9DB1846-B11B-6B44-A0AE-006847CAE9DC}" type="presParOf" srcId="{306B2692-1D74-9B4E-BFD5-6A69384E7CB2}" destId="{C03EB811-D408-D349-B288-E9A83F8E8D3A}" srcOrd="2" destOrd="0" presId="urn:microsoft.com/office/officeart/2008/layout/LinedList"/>
    <dgm:cxn modelId="{3997D5E2-6AC0-6E48-A484-5416017C6DE4}" type="presParOf" srcId="{306B2692-1D74-9B4E-BFD5-6A69384E7CB2}" destId="{CFCBF8AF-BCF6-D34D-A1AF-EB0E1D1D190D}" srcOrd="3" destOrd="0" presId="urn:microsoft.com/office/officeart/2008/layout/LinedList"/>
    <dgm:cxn modelId="{30F71771-2066-684D-A042-BBBD630441FA}" type="presParOf" srcId="{306B2692-1D74-9B4E-BFD5-6A69384E7CB2}" destId="{1F1E989F-511E-424D-A9F8-BE3061B3D731}" srcOrd="4" destOrd="0" presId="urn:microsoft.com/office/officeart/2008/layout/LinedList"/>
    <dgm:cxn modelId="{605C2B0F-E36C-B640-9F84-8AD7F609BABF}" type="presParOf" srcId="{1F1E989F-511E-424D-A9F8-BE3061B3D731}" destId="{8F61C3C7-0DB8-1D4D-92EC-A375A1CA6CDC}" srcOrd="0" destOrd="0" presId="urn:microsoft.com/office/officeart/2008/layout/LinedList"/>
    <dgm:cxn modelId="{5E740E20-F99A-4249-BBE7-C0A5B59249ED}" type="presParOf" srcId="{1F1E989F-511E-424D-A9F8-BE3061B3D731}" destId="{AA404A7D-1B46-4D4B-BB34-71D74FF0DCB6}" srcOrd="1" destOrd="0" presId="urn:microsoft.com/office/officeart/2008/layout/LinedList"/>
    <dgm:cxn modelId="{022B176A-6889-234A-9B82-B6901A1F68F0}" type="presParOf" srcId="{1F1E989F-511E-424D-A9F8-BE3061B3D731}" destId="{5DC66A25-5916-9A41-A314-EDC225144225}" srcOrd="2" destOrd="0" presId="urn:microsoft.com/office/officeart/2008/layout/LinedList"/>
    <dgm:cxn modelId="{235F24EE-A084-C947-9614-3ACD5D99E693}" type="presParOf" srcId="{306B2692-1D74-9B4E-BFD5-6A69384E7CB2}" destId="{D1751297-517A-AE47-9958-FB50FD6B9B12}" srcOrd="5" destOrd="0" presId="urn:microsoft.com/office/officeart/2008/layout/LinedList"/>
    <dgm:cxn modelId="{4631D691-044B-B647-B3FA-5C54FE038BB4}" type="presParOf" srcId="{306B2692-1D74-9B4E-BFD5-6A69384E7CB2}" destId="{B03812D2-73C8-5F4C-94C0-01952E44822E}" srcOrd="6" destOrd="0" presId="urn:microsoft.com/office/officeart/2008/layout/LinedList"/>
    <dgm:cxn modelId="{3112C645-262B-C943-B85C-A7D922CEF4AB}" type="presParOf" srcId="{306B2692-1D74-9B4E-BFD5-6A69384E7CB2}" destId="{92689E31-A5F4-4449-8538-78B79585208D}" srcOrd="7" destOrd="0" presId="urn:microsoft.com/office/officeart/2008/layout/LinedList"/>
    <dgm:cxn modelId="{5B930AC8-1462-B340-AECF-3B0D1282D07A}" type="presParOf" srcId="{92689E31-A5F4-4449-8538-78B79585208D}" destId="{0474E86B-F8C4-1A41-A51D-9FDF12E37D05}" srcOrd="0" destOrd="0" presId="urn:microsoft.com/office/officeart/2008/layout/LinedList"/>
    <dgm:cxn modelId="{7B85CE9E-B511-8149-8779-C204CEE1015A}" type="presParOf" srcId="{92689E31-A5F4-4449-8538-78B79585208D}" destId="{9D796785-94E3-4846-810D-F4DBAAA6DAC0}" srcOrd="1" destOrd="0" presId="urn:microsoft.com/office/officeart/2008/layout/LinedList"/>
    <dgm:cxn modelId="{B47A87C9-BF2B-6145-BFF0-8350343C5D81}" type="presParOf" srcId="{92689E31-A5F4-4449-8538-78B79585208D}" destId="{D302936C-0BB4-1645-8703-FEC87E6F82EA}" srcOrd="2" destOrd="0" presId="urn:microsoft.com/office/officeart/2008/layout/LinedList"/>
    <dgm:cxn modelId="{C4A14D7E-BAF1-7F4C-AA3E-4067284C4D46}" type="presParOf" srcId="{306B2692-1D74-9B4E-BFD5-6A69384E7CB2}" destId="{8C79FE54-B179-7B49-A3A0-8C812D884179}" srcOrd="8" destOrd="0" presId="urn:microsoft.com/office/officeart/2008/layout/LinedList"/>
    <dgm:cxn modelId="{FF6F2E44-C6FC-FC4D-8F06-AB29D87C69F1}" type="presParOf" srcId="{306B2692-1D74-9B4E-BFD5-6A69384E7CB2}" destId="{8D879A34-1F53-344D-926D-67E0A7BAF5C0}" srcOrd="9" destOrd="0" presId="urn:microsoft.com/office/officeart/2008/layout/LinedList"/>
    <dgm:cxn modelId="{9C58C551-E0AA-4942-AAC3-9F6F7EDE8BED}" type="presParOf" srcId="{306B2692-1D74-9B4E-BFD5-6A69384E7CB2}" destId="{EA5B288F-C876-5D48-B5B7-D3AD18ED3246}" srcOrd="10" destOrd="0" presId="urn:microsoft.com/office/officeart/2008/layout/LinedList"/>
    <dgm:cxn modelId="{A97D4A15-9A4B-0D41-AED2-91A44C78726B}" type="presParOf" srcId="{EA5B288F-C876-5D48-B5B7-D3AD18ED3246}" destId="{32D280C6-4116-2441-B343-5357B4C7C4A1}" srcOrd="0" destOrd="0" presId="urn:microsoft.com/office/officeart/2008/layout/LinedList"/>
    <dgm:cxn modelId="{A4BAD8EA-9EE8-6247-84C0-386E135940E7}" type="presParOf" srcId="{EA5B288F-C876-5D48-B5B7-D3AD18ED3246}" destId="{FE9D9E88-4DD2-7644-AF58-4F2D3C8F3B16}" srcOrd="1" destOrd="0" presId="urn:microsoft.com/office/officeart/2008/layout/LinedList"/>
    <dgm:cxn modelId="{EA079EED-AA34-1949-96C8-F308F08FEA30}" type="presParOf" srcId="{EA5B288F-C876-5D48-B5B7-D3AD18ED3246}" destId="{8179C07F-A8FA-9C47-A4DD-491C982D8B94}" srcOrd="2" destOrd="0" presId="urn:microsoft.com/office/officeart/2008/layout/LinedList"/>
    <dgm:cxn modelId="{B444E57B-28CC-7F4D-BBF5-C0BD97C6519E}" type="presParOf" srcId="{306B2692-1D74-9B4E-BFD5-6A69384E7CB2}" destId="{F664F8AC-3077-A04B-8CB0-D8F4A33D56E8}" srcOrd="11" destOrd="0" presId="urn:microsoft.com/office/officeart/2008/layout/LinedList"/>
    <dgm:cxn modelId="{A3D72326-A490-C045-B5F0-3999D641BB22}" type="presParOf" srcId="{306B2692-1D74-9B4E-BFD5-6A69384E7CB2}" destId="{F94F7857-0EA8-0846-9E7B-E95B08FDAA86}" srcOrd="12" destOrd="0" presId="urn:microsoft.com/office/officeart/2008/layout/LinedList"/>
    <dgm:cxn modelId="{222B6590-0E56-634F-BA1D-0DA0C639BEB5}" type="presParOf" srcId="{306B2692-1D74-9B4E-BFD5-6A69384E7CB2}" destId="{C0E41C8A-9408-624C-BB45-AFCD64CA27C3}" srcOrd="13" destOrd="0" presId="urn:microsoft.com/office/officeart/2008/layout/LinedList"/>
    <dgm:cxn modelId="{8A7B9749-D6B6-5C4A-95EA-63CC8EFC61C3}" type="presParOf" srcId="{C0E41C8A-9408-624C-BB45-AFCD64CA27C3}" destId="{A6A7387D-E8A9-B44A-BB44-F24532A4FA7B}" srcOrd="0" destOrd="0" presId="urn:microsoft.com/office/officeart/2008/layout/LinedList"/>
    <dgm:cxn modelId="{58C9708D-297D-BB4F-8BB7-20228DC74728}" type="presParOf" srcId="{C0E41C8A-9408-624C-BB45-AFCD64CA27C3}" destId="{852A4F3E-801A-DA4A-A861-B2C7B7A4A7AB}" srcOrd="1" destOrd="0" presId="urn:microsoft.com/office/officeart/2008/layout/LinedList"/>
    <dgm:cxn modelId="{4B43863C-A9C6-D447-9767-F633661F3965}" type="presParOf" srcId="{C0E41C8A-9408-624C-BB45-AFCD64CA27C3}" destId="{998A24F9-F727-F34E-88D5-79884BF305E3}" srcOrd="2" destOrd="0" presId="urn:microsoft.com/office/officeart/2008/layout/LinedList"/>
    <dgm:cxn modelId="{6CEAEBE9-48A6-6A43-95A5-B2A746720624}" type="presParOf" srcId="{306B2692-1D74-9B4E-BFD5-6A69384E7CB2}" destId="{58CA7B43-C303-D749-8A11-0C5D84FCC199}" srcOrd="14" destOrd="0" presId="urn:microsoft.com/office/officeart/2008/layout/LinedList"/>
    <dgm:cxn modelId="{7549178D-9DA9-FB46-B78E-6C8AD92A4E2D}" type="presParOf" srcId="{306B2692-1D74-9B4E-BFD5-6A69384E7CB2}" destId="{E51EE482-5862-E249-8CB5-47C728129B26}" srcOrd="15" destOrd="0" presId="urn:microsoft.com/office/officeart/2008/layout/LinedList"/>
    <dgm:cxn modelId="{99A5AAD4-0AE0-6643-9C7A-55828EB20D73}" type="presParOf" srcId="{306B2692-1D74-9B4E-BFD5-6A69384E7CB2}" destId="{85DBB526-B8A2-0E48-90CA-3214DE4E2141}" srcOrd="16" destOrd="0" presId="urn:microsoft.com/office/officeart/2008/layout/LinedList"/>
    <dgm:cxn modelId="{15D7654F-33CB-FD40-8A3F-A7C8A8F49D17}" type="presParOf" srcId="{85DBB526-B8A2-0E48-90CA-3214DE4E2141}" destId="{758CCE4F-5EE8-5046-ADC4-76AE3C12DAD2}" srcOrd="0" destOrd="0" presId="urn:microsoft.com/office/officeart/2008/layout/LinedList"/>
    <dgm:cxn modelId="{39D9BC9F-1C7A-B141-A40A-EA69209D8D6F}" type="presParOf" srcId="{85DBB526-B8A2-0E48-90CA-3214DE4E2141}" destId="{B55F294A-9D89-7A4A-84E3-3C48ECCE9072}" srcOrd="1" destOrd="0" presId="urn:microsoft.com/office/officeart/2008/layout/LinedList"/>
    <dgm:cxn modelId="{BF01BD36-A800-9D47-94CD-C8458679AAB3}" type="presParOf" srcId="{85DBB526-B8A2-0E48-90CA-3214DE4E2141}" destId="{66FB3CC0-254C-6B48-823E-1DF090FC2625}" srcOrd="2" destOrd="0" presId="urn:microsoft.com/office/officeart/2008/layout/LinedList"/>
    <dgm:cxn modelId="{06E8CCAD-AD5B-6E4A-9032-800B172DDB2A}" type="presParOf" srcId="{306B2692-1D74-9B4E-BFD5-6A69384E7CB2}" destId="{511FCC4F-D151-F84D-81B5-8A0F06D5E78D}" srcOrd="17" destOrd="0" presId="urn:microsoft.com/office/officeart/2008/layout/LinedList"/>
    <dgm:cxn modelId="{5DE3F0CC-AD04-074F-96BA-C7A78494CB11}" type="presParOf" srcId="{306B2692-1D74-9B4E-BFD5-6A69384E7CB2}" destId="{CA217B25-69AD-2F4B-BFD6-B40CB67E5B75}" srcOrd="18"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64C03FE-A1F6-A540-8D3C-4329D9B6B976}" type="doc">
      <dgm:prSet loTypeId="urn:microsoft.com/office/officeart/2005/8/layout/list1" loCatId="" qsTypeId="urn:microsoft.com/office/officeart/2005/8/quickstyle/simple1" qsCatId="simple" csTypeId="urn:microsoft.com/office/officeart/2005/8/colors/colorful5" csCatId="colorful" phldr="1"/>
      <dgm:spPr/>
      <dgm:t>
        <a:bodyPr/>
        <a:lstStyle/>
        <a:p>
          <a:endParaRPr lang="en-GB"/>
        </a:p>
      </dgm:t>
    </dgm:pt>
    <dgm:pt modelId="{112597F1-4255-9A41-A561-0CF178B0F045}">
      <dgm:prSet phldrT="[Text]" custT="1">
        <dgm:style>
          <a:lnRef idx="2">
            <a:schemeClr val="accent1"/>
          </a:lnRef>
          <a:fillRef idx="1">
            <a:schemeClr val="lt1"/>
          </a:fillRef>
          <a:effectRef idx="0">
            <a:schemeClr val="accent1"/>
          </a:effectRef>
          <a:fontRef idx="minor">
            <a:schemeClr val="dk1"/>
          </a:fontRef>
        </dgm:style>
      </dgm:prSet>
      <dgm:spPr>
        <a:ln>
          <a:solidFill>
            <a:srgbClr val="002060"/>
          </a:solidFill>
        </a:ln>
      </dgm:spPr>
      <dgm:t>
        <a:bodyPr/>
        <a:lstStyle/>
        <a:p>
          <a:pPr>
            <a:buFont typeface="Arial" panose="020B0604020202020204" pitchFamily="34" charset="0"/>
            <a:buChar char="•"/>
          </a:pPr>
          <a:r>
            <a:rPr lang="en-US" sz="1800" dirty="0">
              <a:solidFill>
                <a:srgbClr val="002060"/>
              </a:solidFill>
            </a:rPr>
            <a:t>Based on the country profiles</a:t>
          </a:r>
          <a:endParaRPr lang="en-GB" sz="1800" dirty="0">
            <a:solidFill>
              <a:srgbClr val="002060"/>
            </a:solidFill>
            <a:latin typeface="+mn-lt"/>
          </a:endParaRPr>
        </a:p>
      </dgm:t>
    </dgm:pt>
    <dgm:pt modelId="{7FF322D1-830B-D540-A5ED-B9419D905293}" type="parTrans" cxnId="{1FEA01B7-EC92-2E4C-9B5A-069143FDAFA5}">
      <dgm:prSet/>
      <dgm:spPr/>
      <dgm:t>
        <a:bodyPr/>
        <a:lstStyle/>
        <a:p>
          <a:endParaRPr lang="en-GB"/>
        </a:p>
      </dgm:t>
    </dgm:pt>
    <dgm:pt modelId="{F8BAA7FE-6F56-B14B-9894-0642928E3438}" type="sibTrans" cxnId="{1FEA01B7-EC92-2E4C-9B5A-069143FDAFA5}">
      <dgm:prSet/>
      <dgm:spPr/>
      <dgm:t>
        <a:bodyPr/>
        <a:lstStyle/>
        <a:p>
          <a:endParaRPr lang="en-GB"/>
        </a:p>
      </dgm:t>
    </dgm:pt>
    <dgm:pt modelId="{689E31B7-B15F-0341-9527-79CE773071A9}">
      <dgm:prSet phldrT="[Text]"/>
      <dgm:spPr>
        <a:solidFill>
          <a:srgbClr val="002060"/>
        </a:solidFill>
      </dgm:spPr>
      <dgm:t>
        <a:bodyPr/>
        <a:lstStyle/>
        <a:p>
          <a:r>
            <a:rPr lang="en-GB" dirty="0"/>
            <a:t>Working methodology</a:t>
          </a:r>
        </a:p>
      </dgm:t>
    </dgm:pt>
    <dgm:pt modelId="{F119061A-EDAD-F04F-B3CB-9279AA92CF6D}" type="parTrans" cxnId="{83CEB783-7FC6-2F44-8BB4-5BAE53874193}">
      <dgm:prSet/>
      <dgm:spPr/>
      <dgm:t>
        <a:bodyPr/>
        <a:lstStyle/>
        <a:p>
          <a:endParaRPr lang="en-GB"/>
        </a:p>
      </dgm:t>
    </dgm:pt>
    <dgm:pt modelId="{969B03B3-41EE-CF42-94DD-A6AFB8D4E865}" type="sibTrans" cxnId="{83CEB783-7FC6-2F44-8BB4-5BAE53874193}">
      <dgm:prSet/>
      <dgm:spPr/>
      <dgm:t>
        <a:bodyPr/>
        <a:lstStyle/>
        <a:p>
          <a:endParaRPr lang="en-GB"/>
        </a:p>
      </dgm:t>
    </dgm:pt>
    <dgm:pt modelId="{B14CA1CA-1FC5-6A4D-BD7A-B9C9009155C4}">
      <dgm:prSet phldrT="[Text]"/>
      <dgm:spPr>
        <a:solidFill>
          <a:srgbClr val="002060"/>
        </a:solidFill>
      </dgm:spPr>
      <dgm:t>
        <a:bodyPr/>
        <a:lstStyle/>
        <a:p>
          <a:r>
            <a:rPr lang="en-GB" dirty="0"/>
            <a:t>Monitoring of the outcomes</a:t>
          </a:r>
        </a:p>
      </dgm:t>
    </dgm:pt>
    <dgm:pt modelId="{C0D05D74-D145-7E41-8E2A-B84EF8209C5B}" type="parTrans" cxnId="{2B918C5C-EC6F-5842-877F-216F7BE9BCA6}">
      <dgm:prSet/>
      <dgm:spPr/>
      <dgm:t>
        <a:bodyPr/>
        <a:lstStyle/>
        <a:p>
          <a:endParaRPr lang="en-GB"/>
        </a:p>
      </dgm:t>
    </dgm:pt>
    <dgm:pt modelId="{300F9DDE-F195-4C4F-8E07-3A5FCC26C685}" type="sibTrans" cxnId="{2B918C5C-EC6F-5842-877F-216F7BE9BCA6}">
      <dgm:prSet/>
      <dgm:spPr/>
      <dgm:t>
        <a:bodyPr/>
        <a:lstStyle/>
        <a:p>
          <a:endParaRPr lang="en-GB"/>
        </a:p>
      </dgm:t>
    </dgm:pt>
    <dgm:pt modelId="{5D710AEA-E71B-7C47-9C18-74551BBD22B8}">
      <dgm:prSet custT="1"/>
      <dgm:spPr>
        <a:ln>
          <a:solidFill>
            <a:srgbClr val="002060"/>
          </a:solidFill>
        </a:ln>
      </dgm:spPr>
      <dgm:t>
        <a:bodyPr/>
        <a:lstStyle/>
        <a:p>
          <a:pPr>
            <a:buFont typeface="Arial" panose="020B0604020202020204" pitchFamily="34" charset="0"/>
            <a:buChar char="•"/>
          </a:pPr>
          <a:r>
            <a:rPr lang="en-US" sz="1800" dirty="0">
              <a:solidFill>
                <a:srgbClr val="002060"/>
              </a:solidFill>
            </a:rPr>
            <a:t>Peer support approach</a:t>
          </a:r>
          <a:endParaRPr lang="en-GB" sz="1800" dirty="0">
            <a:solidFill>
              <a:srgbClr val="002060"/>
            </a:solidFill>
          </a:endParaRPr>
        </a:p>
      </dgm:t>
    </dgm:pt>
    <dgm:pt modelId="{6B7A0EEF-CC89-7948-B321-5D5BA91B8A28}" type="parTrans" cxnId="{D829B7A5-7397-B848-817F-6A39FF29AE62}">
      <dgm:prSet/>
      <dgm:spPr/>
      <dgm:t>
        <a:bodyPr/>
        <a:lstStyle/>
        <a:p>
          <a:endParaRPr lang="en-GB"/>
        </a:p>
      </dgm:t>
    </dgm:pt>
    <dgm:pt modelId="{009E03A1-483C-1B4F-B22E-2B654195859A}" type="sibTrans" cxnId="{D829B7A5-7397-B848-817F-6A39FF29AE62}">
      <dgm:prSet/>
      <dgm:spPr/>
      <dgm:t>
        <a:bodyPr/>
        <a:lstStyle/>
        <a:p>
          <a:endParaRPr lang="en-GB"/>
        </a:p>
      </dgm:t>
    </dgm:pt>
    <dgm:pt modelId="{F22E126E-97EA-1E4F-9B83-4D59A50D56EE}">
      <dgm:prSet phldrT="[Text]" custT="1">
        <dgm:style>
          <a:lnRef idx="2">
            <a:schemeClr val="accent1"/>
          </a:lnRef>
          <a:fillRef idx="1">
            <a:schemeClr val="lt1"/>
          </a:fillRef>
          <a:effectRef idx="0">
            <a:schemeClr val="accent1"/>
          </a:effectRef>
          <a:fontRef idx="minor">
            <a:schemeClr val="dk1"/>
          </a:fontRef>
        </dgm:style>
      </dgm:prSet>
      <dgm:spPr>
        <a:ln>
          <a:solidFill>
            <a:srgbClr val="002060"/>
          </a:solidFill>
        </a:ln>
      </dgm:spPr>
      <dgm:t>
        <a:bodyPr/>
        <a:lstStyle/>
        <a:p>
          <a:pPr>
            <a:buFont typeface="Arial" panose="020B0604020202020204" pitchFamily="34" charset="0"/>
            <a:buChar char="•"/>
          </a:pPr>
          <a:r>
            <a:rPr lang="en-US" sz="1800" dirty="0">
              <a:solidFill>
                <a:srgbClr val="002060"/>
              </a:solidFill>
            </a:rPr>
            <a:t>2 questionnaires (summer 2022 and at the end of the working period) </a:t>
          </a:r>
          <a:endParaRPr lang="en-GB" sz="1800" dirty="0">
            <a:solidFill>
              <a:srgbClr val="002060"/>
            </a:solidFill>
            <a:latin typeface="+mn-lt"/>
          </a:endParaRPr>
        </a:p>
      </dgm:t>
    </dgm:pt>
    <dgm:pt modelId="{E2937100-806F-AD4A-BE91-A5ABBD1A8E3A}" type="parTrans" cxnId="{126E4E41-C9CA-9A4B-9DF0-CC96248E6877}">
      <dgm:prSet/>
      <dgm:spPr/>
      <dgm:t>
        <a:bodyPr/>
        <a:lstStyle/>
        <a:p>
          <a:endParaRPr lang="en-GB"/>
        </a:p>
      </dgm:t>
    </dgm:pt>
    <dgm:pt modelId="{B0617AC1-33FD-1F4F-93A5-175C4986A739}" type="sibTrans" cxnId="{126E4E41-C9CA-9A4B-9DF0-CC96248E6877}">
      <dgm:prSet/>
      <dgm:spPr/>
      <dgm:t>
        <a:bodyPr/>
        <a:lstStyle/>
        <a:p>
          <a:endParaRPr lang="en-GB"/>
        </a:p>
      </dgm:t>
    </dgm:pt>
    <dgm:pt modelId="{F5663BB7-38F9-AE43-8FAE-55B0DC4D6348}">
      <dgm:prSet custT="1"/>
      <dgm:spPr>
        <a:ln>
          <a:solidFill>
            <a:srgbClr val="002060"/>
          </a:solidFill>
        </a:ln>
      </dgm:spPr>
      <dgm:t>
        <a:bodyPr/>
        <a:lstStyle/>
        <a:p>
          <a:pPr>
            <a:buFont typeface="Arial" panose="020B0604020202020204" pitchFamily="34" charset="0"/>
            <a:buChar char="•"/>
          </a:pPr>
          <a:r>
            <a:rPr lang="en-US" sz="1800" dirty="0">
              <a:solidFill>
                <a:srgbClr val="002060"/>
              </a:solidFill>
            </a:rPr>
            <a:t>Mix of panel meetings and smaller group activities</a:t>
          </a:r>
          <a:endParaRPr lang="en-GB" sz="1800" dirty="0">
            <a:solidFill>
              <a:srgbClr val="002060"/>
            </a:solidFill>
          </a:endParaRPr>
        </a:p>
      </dgm:t>
    </dgm:pt>
    <dgm:pt modelId="{6241BA4E-2B19-774B-8E87-A00CE0B40338}" type="parTrans" cxnId="{AF07987F-8BC8-5C4D-8DE1-187EEB3FCFD4}">
      <dgm:prSet/>
      <dgm:spPr/>
      <dgm:t>
        <a:bodyPr/>
        <a:lstStyle/>
        <a:p>
          <a:endParaRPr lang="en-GB"/>
        </a:p>
      </dgm:t>
    </dgm:pt>
    <dgm:pt modelId="{7E189FEB-8B77-744D-9274-B433E18F2C7B}" type="sibTrans" cxnId="{AF07987F-8BC8-5C4D-8DE1-187EEB3FCFD4}">
      <dgm:prSet/>
      <dgm:spPr/>
      <dgm:t>
        <a:bodyPr/>
        <a:lstStyle/>
        <a:p>
          <a:endParaRPr lang="en-GB"/>
        </a:p>
      </dgm:t>
    </dgm:pt>
    <dgm:pt modelId="{3F21D997-CCA7-4543-9566-D8AA278B08AC}" type="pres">
      <dgm:prSet presAssocID="{264C03FE-A1F6-A540-8D3C-4329D9B6B976}" presName="linear" presStyleCnt="0">
        <dgm:presLayoutVars>
          <dgm:dir/>
          <dgm:animLvl val="lvl"/>
          <dgm:resizeHandles val="exact"/>
        </dgm:presLayoutVars>
      </dgm:prSet>
      <dgm:spPr/>
    </dgm:pt>
    <dgm:pt modelId="{744351AE-6C77-0F43-9749-00EE4DD147D1}" type="pres">
      <dgm:prSet presAssocID="{689E31B7-B15F-0341-9527-79CE773071A9}" presName="parentLin" presStyleCnt="0"/>
      <dgm:spPr/>
    </dgm:pt>
    <dgm:pt modelId="{6DE0DCCB-C24B-1948-BD97-BAAC6D9D5611}" type="pres">
      <dgm:prSet presAssocID="{689E31B7-B15F-0341-9527-79CE773071A9}" presName="parentLeftMargin" presStyleLbl="node1" presStyleIdx="0" presStyleCnt="2"/>
      <dgm:spPr/>
    </dgm:pt>
    <dgm:pt modelId="{A1FADB7D-D4AB-3A4F-A106-927877C2B58D}" type="pres">
      <dgm:prSet presAssocID="{689E31B7-B15F-0341-9527-79CE773071A9}" presName="parentText" presStyleLbl="node1" presStyleIdx="0" presStyleCnt="2">
        <dgm:presLayoutVars>
          <dgm:chMax val="0"/>
          <dgm:bulletEnabled val="1"/>
        </dgm:presLayoutVars>
      </dgm:prSet>
      <dgm:spPr/>
    </dgm:pt>
    <dgm:pt modelId="{9C1B58AF-C16C-FA4B-B31B-A9BC09986961}" type="pres">
      <dgm:prSet presAssocID="{689E31B7-B15F-0341-9527-79CE773071A9}" presName="negativeSpace" presStyleCnt="0"/>
      <dgm:spPr/>
    </dgm:pt>
    <dgm:pt modelId="{84FC5268-AF4F-7F4B-B03F-6B73CC6A7AC6}" type="pres">
      <dgm:prSet presAssocID="{689E31B7-B15F-0341-9527-79CE773071A9}" presName="childText" presStyleLbl="conFgAcc1" presStyleIdx="0" presStyleCnt="2">
        <dgm:presLayoutVars>
          <dgm:bulletEnabled val="1"/>
        </dgm:presLayoutVars>
      </dgm:prSet>
      <dgm:spPr/>
    </dgm:pt>
    <dgm:pt modelId="{BDAD7C14-49E1-C845-8FB1-D1D3E76D3BD6}" type="pres">
      <dgm:prSet presAssocID="{969B03B3-41EE-CF42-94DD-A6AFB8D4E865}" presName="spaceBetweenRectangles" presStyleCnt="0"/>
      <dgm:spPr/>
    </dgm:pt>
    <dgm:pt modelId="{12A992D0-64C8-C242-AD9F-327BAA98A609}" type="pres">
      <dgm:prSet presAssocID="{B14CA1CA-1FC5-6A4D-BD7A-B9C9009155C4}" presName="parentLin" presStyleCnt="0"/>
      <dgm:spPr/>
    </dgm:pt>
    <dgm:pt modelId="{CCA4FA2A-48B3-6444-9AE3-932DAC524E0D}" type="pres">
      <dgm:prSet presAssocID="{B14CA1CA-1FC5-6A4D-BD7A-B9C9009155C4}" presName="parentLeftMargin" presStyleLbl="node1" presStyleIdx="0" presStyleCnt="2"/>
      <dgm:spPr/>
    </dgm:pt>
    <dgm:pt modelId="{6F099ABB-A3EB-1F4F-B904-C75F994DCF70}" type="pres">
      <dgm:prSet presAssocID="{B14CA1CA-1FC5-6A4D-BD7A-B9C9009155C4}" presName="parentText" presStyleLbl="node1" presStyleIdx="1" presStyleCnt="2">
        <dgm:presLayoutVars>
          <dgm:chMax val="0"/>
          <dgm:bulletEnabled val="1"/>
        </dgm:presLayoutVars>
      </dgm:prSet>
      <dgm:spPr/>
    </dgm:pt>
    <dgm:pt modelId="{112821C3-D4F3-DE4A-94AA-F6E08AD98A12}" type="pres">
      <dgm:prSet presAssocID="{B14CA1CA-1FC5-6A4D-BD7A-B9C9009155C4}" presName="negativeSpace" presStyleCnt="0"/>
      <dgm:spPr/>
    </dgm:pt>
    <dgm:pt modelId="{9821B54B-AB83-7246-9948-8FF3E20B2EE8}" type="pres">
      <dgm:prSet presAssocID="{B14CA1CA-1FC5-6A4D-BD7A-B9C9009155C4}" presName="childText" presStyleLbl="conFgAcc1" presStyleIdx="1" presStyleCnt="2">
        <dgm:presLayoutVars>
          <dgm:bulletEnabled val="1"/>
        </dgm:presLayoutVars>
      </dgm:prSet>
      <dgm:spPr/>
    </dgm:pt>
  </dgm:ptLst>
  <dgm:cxnLst>
    <dgm:cxn modelId="{2C827C00-8E53-FA44-A9C1-F632D1143686}" type="presOf" srcId="{F5663BB7-38F9-AE43-8FAE-55B0DC4D6348}" destId="{84FC5268-AF4F-7F4B-B03F-6B73CC6A7AC6}" srcOrd="0" destOrd="1" presId="urn:microsoft.com/office/officeart/2005/8/layout/list1"/>
    <dgm:cxn modelId="{EB71700F-1FAF-3544-9DA5-A0ACEF90E19C}" type="presOf" srcId="{5D710AEA-E71B-7C47-9C18-74551BBD22B8}" destId="{84FC5268-AF4F-7F4B-B03F-6B73CC6A7AC6}" srcOrd="0" destOrd="0" presId="urn:microsoft.com/office/officeart/2005/8/layout/list1"/>
    <dgm:cxn modelId="{7B6E6712-9E2A-EA47-9702-FB00F28D08C2}" type="presOf" srcId="{F22E126E-97EA-1E4F-9B83-4D59A50D56EE}" destId="{9821B54B-AB83-7246-9948-8FF3E20B2EE8}" srcOrd="0" destOrd="1" presId="urn:microsoft.com/office/officeart/2005/8/layout/list1"/>
    <dgm:cxn modelId="{F7B89D31-BAC3-9B45-887B-E4181BFB5A03}" type="presOf" srcId="{B14CA1CA-1FC5-6A4D-BD7A-B9C9009155C4}" destId="{CCA4FA2A-48B3-6444-9AE3-932DAC524E0D}" srcOrd="0" destOrd="0" presId="urn:microsoft.com/office/officeart/2005/8/layout/list1"/>
    <dgm:cxn modelId="{AC2C313E-5BA5-004A-AD5A-BA64389C6812}" type="presOf" srcId="{689E31B7-B15F-0341-9527-79CE773071A9}" destId="{6DE0DCCB-C24B-1948-BD97-BAAC6D9D5611}" srcOrd="0" destOrd="0" presId="urn:microsoft.com/office/officeart/2005/8/layout/list1"/>
    <dgm:cxn modelId="{2B918C5C-EC6F-5842-877F-216F7BE9BCA6}" srcId="{264C03FE-A1F6-A540-8D3C-4329D9B6B976}" destId="{B14CA1CA-1FC5-6A4D-BD7A-B9C9009155C4}" srcOrd="1" destOrd="0" parTransId="{C0D05D74-D145-7E41-8E2A-B84EF8209C5B}" sibTransId="{300F9DDE-F195-4C4F-8E07-3A5FCC26C685}"/>
    <dgm:cxn modelId="{126E4E41-C9CA-9A4B-9DF0-CC96248E6877}" srcId="{B14CA1CA-1FC5-6A4D-BD7A-B9C9009155C4}" destId="{F22E126E-97EA-1E4F-9B83-4D59A50D56EE}" srcOrd="1" destOrd="0" parTransId="{E2937100-806F-AD4A-BE91-A5ABBD1A8E3A}" sibTransId="{B0617AC1-33FD-1F4F-93A5-175C4986A739}"/>
    <dgm:cxn modelId="{60FB3068-6976-D544-AFCB-9A0290FCB123}" type="presOf" srcId="{689E31B7-B15F-0341-9527-79CE773071A9}" destId="{A1FADB7D-D4AB-3A4F-A106-927877C2B58D}" srcOrd="1" destOrd="0" presId="urn:microsoft.com/office/officeart/2005/8/layout/list1"/>
    <dgm:cxn modelId="{11189F4B-F244-5441-BAC1-C96C24D87FE8}" type="presOf" srcId="{B14CA1CA-1FC5-6A4D-BD7A-B9C9009155C4}" destId="{6F099ABB-A3EB-1F4F-B904-C75F994DCF70}" srcOrd="1" destOrd="0" presId="urn:microsoft.com/office/officeart/2005/8/layout/list1"/>
    <dgm:cxn modelId="{AF07987F-8BC8-5C4D-8DE1-187EEB3FCFD4}" srcId="{689E31B7-B15F-0341-9527-79CE773071A9}" destId="{F5663BB7-38F9-AE43-8FAE-55B0DC4D6348}" srcOrd="1" destOrd="0" parTransId="{6241BA4E-2B19-774B-8E87-A00CE0B40338}" sibTransId="{7E189FEB-8B77-744D-9274-B433E18F2C7B}"/>
    <dgm:cxn modelId="{83CEB783-7FC6-2F44-8BB4-5BAE53874193}" srcId="{264C03FE-A1F6-A540-8D3C-4329D9B6B976}" destId="{689E31B7-B15F-0341-9527-79CE773071A9}" srcOrd="0" destOrd="0" parTransId="{F119061A-EDAD-F04F-B3CB-9279AA92CF6D}" sibTransId="{969B03B3-41EE-CF42-94DD-A6AFB8D4E865}"/>
    <dgm:cxn modelId="{D829B7A5-7397-B848-817F-6A39FF29AE62}" srcId="{689E31B7-B15F-0341-9527-79CE773071A9}" destId="{5D710AEA-E71B-7C47-9C18-74551BBD22B8}" srcOrd="0" destOrd="0" parTransId="{6B7A0EEF-CC89-7948-B321-5D5BA91B8A28}" sibTransId="{009E03A1-483C-1B4F-B22E-2B654195859A}"/>
    <dgm:cxn modelId="{317383A7-70C9-E84B-AEC7-25D040C12C8F}" type="presOf" srcId="{112597F1-4255-9A41-A561-0CF178B0F045}" destId="{9821B54B-AB83-7246-9948-8FF3E20B2EE8}" srcOrd="0" destOrd="0" presId="urn:microsoft.com/office/officeart/2005/8/layout/list1"/>
    <dgm:cxn modelId="{1FEA01B7-EC92-2E4C-9B5A-069143FDAFA5}" srcId="{B14CA1CA-1FC5-6A4D-BD7A-B9C9009155C4}" destId="{112597F1-4255-9A41-A561-0CF178B0F045}" srcOrd="0" destOrd="0" parTransId="{7FF322D1-830B-D540-A5ED-B9419D905293}" sibTransId="{F8BAA7FE-6F56-B14B-9894-0642928E3438}"/>
    <dgm:cxn modelId="{CC192CEE-8DA5-754E-A1C5-622C28C99D3D}" type="presOf" srcId="{264C03FE-A1F6-A540-8D3C-4329D9B6B976}" destId="{3F21D997-CCA7-4543-9566-D8AA278B08AC}" srcOrd="0" destOrd="0" presId="urn:microsoft.com/office/officeart/2005/8/layout/list1"/>
    <dgm:cxn modelId="{82FDE4F5-D6FA-BF4B-B933-BF2121D6F99E}" type="presParOf" srcId="{3F21D997-CCA7-4543-9566-D8AA278B08AC}" destId="{744351AE-6C77-0F43-9749-00EE4DD147D1}" srcOrd="0" destOrd="0" presId="urn:microsoft.com/office/officeart/2005/8/layout/list1"/>
    <dgm:cxn modelId="{0E902B10-73C4-284E-A9C3-B54ECCE946AD}" type="presParOf" srcId="{744351AE-6C77-0F43-9749-00EE4DD147D1}" destId="{6DE0DCCB-C24B-1948-BD97-BAAC6D9D5611}" srcOrd="0" destOrd="0" presId="urn:microsoft.com/office/officeart/2005/8/layout/list1"/>
    <dgm:cxn modelId="{66C662AF-B206-5C45-A98A-576A0D30A421}" type="presParOf" srcId="{744351AE-6C77-0F43-9749-00EE4DD147D1}" destId="{A1FADB7D-D4AB-3A4F-A106-927877C2B58D}" srcOrd="1" destOrd="0" presId="urn:microsoft.com/office/officeart/2005/8/layout/list1"/>
    <dgm:cxn modelId="{EE67B73A-E998-8645-9309-032552FE3E1B}" type="presParOf" srcId="{3F21D997-CCA7-4543-9566-D8AA278B08AC}" destId="{9C1B58AF-C16C-FA4B-B31B-A9BC09986961}" srcOrd="1" destOrd="0" presId="urn:microsoft.com/office/officeart/2005/8/layout/list1"/>
    <dgm:cxn modelId="{E560D34C-1288-3F47-B3A1-6726C56F19A7}" type="presParOf" srcId="{3F21D997-CCA7-4543-9566-D8AA278B08AC}" destId="{84FC5268-AF4F-7F4B-B03F-6B73CC6A7AC6}" srcOrd="2" destOrd="0" presId="urn:microsoft.com/office/officeart/2005/8/layout/list1"/>
    <dgm:cxn modelId="{0390F356-6231-0A4B-8AC6-51C2FA65839C}" type="presParOf" srcId="{3F21D997-CCA7-4543-9566-D8AA278B08AC}" destId="{BDAD7C14-49E1-C845-8FB1-D1D3E76D3BD6}" srcOrd="3" destOrd="0" presId="urn:microsoft.com/office/officeart/2005/8/layout/list1"/>
    <dgm:cxn modelId="{47041532-CB74-7445-A530-D41CD7F1A8F3}" type="presParOf" srcId="{3F21D997-CCA7-4543-9566-D8AA278B08AC}" destId="{12A992D0-64C8-C242-AD9F-327BAA98A609}" srcOrd="4" destOrd="0" presId="urn:microsoft.com/office/officeart/2005/8/layout/list1"/>
    <dgm:cxn modelId="{16C8819F-6BF0-8547-89DD-43F8ADDA752A}" type="presParOf" srcId="{12A992D0-64C8-C242-AD9F-327BAA98A609}" destId="{CCA4FA2A-48B3-6444-9AE3-932DAC524E0D}" srcOrd="0" destOrd="0" presId="urn:microsoft.com/office/officeart/2005/8/layout/list1"/>
    <dgm:cxn modelId="{3E1CD957-D4B0-A748-85F4-34ADBD93D645}" type="presParOf" srcId="{12A992D0-64C8-C242-AD9F-327BAA98A609}" destId="{6F099ABB-A3EB-1F4F-B904-C75F994DCF70}" srcOrd="1" destOrd="0" presId="urn:microsoft.com/office/officeart/2005/8/layout/list1"/>
    <dgm:cxn modelId="{72D7E142-4F36-B841-A507-4CE379AAE3D8}" type="presParOf" srcId="{3F21D997-CCA7-4543-9566-D8AA278B08AC}" destId="{112821C3-D4F3-DE4A-94AA-F6E08AD98A12}" srcOrd="5" destOrd="0" presId="urn:microsoft.com/office/officeart/2005/8/layout/list1"/>
    <dgm:cxn modelId="{D82C59A0-F80E-C94F-ADF3-EB197F48170D}" type="presParOf" srcId="{3F21D997-CCA7-4543-9566-D8AA278B08AC}" destId="{9821B54B-AB83-7246-9948-8FF3E20B2EE8}" srcOrd="6" destOrd="0" presId="urn:microsoft.com/office/officeart/2005/8/layout/list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1DC9E34-2F78-457E-ABE8-83B95407A2DB}" type="doc">
      <dgm:prSet loTypeId="urn:microsoft.com/office/officeart/2008/layout/LinedList" loCatId="" qsTypeId="urn:microsoft.com/office/officeart/2005/8/quickstyle/simple4" qsCatId="simple" csTypeId="urn:microsoft.com/office/officeart/2005/8/colors/accent0_3" csCatId="mainScheme" phldr="1"/>
      <dgm:spPr/>
      <dgm:t>
        <a:bodyPr/>
        <a:lstStyle/>
        <a:p>
          <a:endParaRPr lang="en-US"/>
        </a:p>
      </dgm:t>
    </dgm:pt>
    <dgm:pt modelId="{8D882121-80D8-40EF-B353-23122CD08B18}">
      <dgm:prSet custT="1"/>
      <dgm:spPr/>
      <dgm:t>
        <a:bodyPr/>
        <a:lstStyle/>
        <a:p>
          <a:r>
            <a:rPr lang="en-US" sz="1800" kern="1200" dirty="0">
              <a:solidFill>
                <a:srgbClr val="002060"/>
              </a:solidFill>
              <a:latin typeface="Calibri" panose="020F0502020204030204"/>
              <a:ea typeface="+mn-ea"/>
              <a:cs typeface="+mn-cs"/>
            </a:rPr>
            <a:t>Sharing of achievements reached so far and further steps.</a:t>
          </a:r>
        </a:p>
      </dgm:t>
    </dgm:pt>
    <dgm:pt modelId="{BBDD92F5-E1BE-4F41-B0B5-731FCB05B8D7}" type="sibTrans" cxnId="{4E17F0DC-33A9-4798-9F58-70A2C7203AB0}">
      <dgm:prSet/>
      <dgm:spPr/>
      <dgm:t>
        <a:bodyPr/>
        <a:lstStyle/>
        <a:p>
          <a:endParaRPr lang="en-US">
            <a:solidFill>
              <a:srgbClr val="002060"/>
            </a:solidFill>
          </a:endParaRPr>
        </a:p>
      </dgm:t>
    </dgm:pt>
    <dgm:pt modelId="{49A9DF88-6B7B-485A-B679-281F94CDC991}" type="parTrans" cxnId="{4E17F0DC-33A9-4798-9F58-70A2C7203AB0}">
      <dgm:prSet/>
      <dgm:spPr/>
      <dgm:t>
        <a:bodyPr/>
        <a:lstStyle/>
        <a:p>
          <a:endParaRPr lang="en-US">
            <a:solidFill>
              <a:srgbClr val="002060"/>
            </a:solidFill>
          </a:endParaRPr>
        </a:p>
      </dgm:t>
    </dgm:pt>
    <dgm:pt modelId="{FE22363E-F6A4-6848-99ED-1B85BEAD79C4}">
      <dgm:prSet custT="1"/>
      <dgm:spPr/>
      <dgm:t>
        <a:bodyPr/>
        <a:lstStyle/>
        <a:p>
          <a:r>
            <a:rPr lang="en-US" sz="2000" kern="1200" dirty="0">
              <a:solidFill>
                <a:srgbClr val="002060"/>
              </a:solidFill>
              <a:latin typeface="Calibri" panose="020F0502020204030204"/>
              <a:ea typeface="+mn-ea"/>
              <a:cs typeface="+mn-cs"/>
            </a:rPr>
            <a:t>3 public seminars</a:t>
          </a:r>
        </a:p>
      </dgm:t>
    </dgm:pt>
    <dgm:pt modelId="{668A35C7-59EF-A14F-8BAB-C755F90CB265}" type="parTrans" cxnId="{8474CE4A-A798-F74A-9EF5-9D02BFEA5BF8}">
      <dgm:prSet/>
      <dgm:spPr/>
      <dgm:t>
        <a:bodyPr/>
        <a:lstStyle/>
        <a:p>
          <a:endParaRPr lang="it-IT"/>
        </a:p>
      </dgm:t>
    </dgm:pt>
    <dgm:pt modelId="{5DD38F7E-5A49-9B4B-9C00-0C1403C56E48}" type="sibTrans" cxnId="{8474CE4A-A798-F74A-9EF5-9D02BFEA5BF8}">
      <dgm:prSet/>
      <dgm:spPr/>
      <dgm:t>
        <a:bodyPr/>
        <a:lstStyle/>
        <a:p>
          <a:endParaRPr lang="it-IT"/>
        </a:p>
      </dgm:t>
    </dgm:pt>
    <dgm:pt modelId="{5825243B-B220-E143-9E27-C666171CD7C4}">
      <dgm:prSet custT="1"/>
      <dgm:spPr/>
      <dgm:t>
        <a:bodyPr/>
        <a:lstStyle/>
        <a:p>
          <a:r>
            <a:rPr lang="en-US" sz="2000" kern="1200" dirty="0">
              <a:solidFill>
                <a:srgbClr val="002060"/>
              </a:solidFill>
              <a:latin typeface="Calibri" panose="020F0502020204030204"/>
              <a:ea typeface="+mn-ea"/>
              <a:cs typeface="+mn-cs"/>
            </a:rPr>
            <a:t>Ad hoc peer support and staff mobility </a:t>
          </a:r>
        </a:p>
      </dgm:t>
    </dgm:pt>
    <dgm:pt modelId="{93FE0FD8-020E-FE4E-86A8-461618545B24}" type="parTrans" cxnId="{DE6835C6-9A79-D749-B48D-892F1F4ED67C}">
      <dgm:prSet/>
      <dgm:spPr/>
      <dgm:t>
        <a:bodyPr/>
        <a:lstStyle/>
        <a:p>
          <a:endParaRPr lang="it-IT"/>
        </a:p>
      </dgm:t>
    </dgm:pt>
    <dgm:pt modelId="{0CB63A68-F60F-B24D-97F4-D657E1DF53B0}" type="sibTrans" cxnId="{DE6835C6-9A79-D749-B48D-892F1F4ED67C}">
      <dgm:prSet/>
      <dgm:spPr/>
      <dgm:t>
        <a:bodyPr/>
        <a:lstStyle/>
        <a:p>
          <a:endParaRPr lang="it-IT"/>
        </a:p>
      </dgm:t>
    </dgm:pt>
    <dgm:pt modelId="{60316342-0299-4356-A1E1-2D2773BFB365}">
      <dgm:prSet custT="1"/>
      <dgm:spPr/>
      <dgm:t>
        <a:bodyPr/>
        <a:lstStyle/>
        <a:p>
          <a:r>
            <a:rPr lang="it-IT" sz="2000" kern="1200" dirty="0">
              <a:solidFill>
                <a:srgbClr val="002060"/>
              </a:solidFill>
              <a:latin typeface="Calibri" panose="020F0502020204030204"/>
              <a:ea typeface="+mn-ea"/>
              <a:cs typeface="+mn-cs"/>
            </a:rPr>
            <a:t>7 TPG B </a:t>
          </a:r>
          <a:r>
            <a:rPr lang="it-IT" sz="2000" kern="1200" dirty="0" err="1">
              <a:solidFill>
                <a:srgbClr val="002060"/>
              </a:solidFill>
              <a:latin typeface="Calibri" panose="020F0502020204030204"/>
              <a:ea typeface="+mn-ea"/>
              <a:cs typeface="+mn-cs"/>
            </a:rPr>
            <a:t>meetings</a:t>
          </a:r>
          <a:endParaRPr lang="en-US" sz="2000" kern="1200" dirty="0">
            <a:solidFill>
              <a:srgbClr val="002060"/>
            </a:solidFill>
            <a:latin typeface="Calibri" panose="020F0502020204030204"/>
            <a:ea typeface="+mn-ea"/>
            <a:cs typeface="+mn-cs"/>
          </a:endParaRPr>
        </a:p>
      </dgm:t>
    </dgm:pt>
    <dgm:pt modelId="{3D74AB93-15ED-47CB-B512-C287509B0582}" type="sibTrans" cxnId="{1CAABE0A-3AFF-494F-B360-09A7BC98E287}">
      <dgm:prSet/>
      <dgm:spPr/>
      <dgm:t>
        <a:bodyPr/>
        <a:lstStyle/>
        <a:p>
          <a:endParaRPr lang="en-US">
            <a:solidFill>
              <a:srgbClr val="002060"/>
            </a:solidFill>
          </a:endParaRPr>
        </a:p>
      </dgm:t>
    </dgm:pt>
    <dgm:pt modelId="{E7F0FB7C-EC07-421B-BB35-A713A44C5BB6}" type="parTrans" cxnId="{1CAABE0A-3AFF-494F-B360-09A7BC98E287}">
      <dgm:prSet/>
      <dgm:spPr/>
      <dgm:t>
        <a:bodyPr/>
        <a:lstStyle/>
        <a:p>
          <a:endParaRPr lang="en-US">
            <a:solidFill>
              <a:srgbClr val="002060"/>
            </a:solidFill>
          </a:endParaRPr>
        </a:p>
      </dgm:t>
    </dgm:pt>
    <dgm:pt modelId="{436F0F93-B21A-B440-BDFF-B65C1915604B}">
      <dgm:prSet custT="1"/>
      <dgm:spPr/>
      <dgm:t>
        <a:bodyPr/>
        <a:lstStyle/>
        <a:p>
          <a:r>
            <a:rPr lang="en-GB" sz="1800" dirty="0">
              <a:solidFill>
                <a:srgbClr val="002060"/>
              </a:solidFill>
            </a:rPr>
            <a:t>Facilitating stakeholder engagement and improving cooperation</a:t>
          </a:r>
          <a:endParaRPr lang="en-US" sz="1800" dirty="0">
            <a:solidFill>
              <a:srgbClr val="002060"/>
            </a:solidFill>
            <a:latin typeface="+mj-lt"/>
          </a:endParaRPr>
        </a:p>
      </dgm:t>
    </dgm:pt>
    <dgm:pt modelId="{10E622B6-FC18-E041-83C2-6A08A3F3E01A}" type="parTrans" cxnId="{373DC208-6933-5B43-B196-3FCDF8D35F99}">
      <dgm:prSet/>
      <dgm:spPr/>
      <dgm:t>
        <a:bodyPr/>
        <a:lstStyle/>
        <a:p>
          <a:endParaRPr lang="it-IT"/>
        </a:p>
      </dgm:t>
    </dgm:pt>
    <dgm:pt modelId="{BF3832F2-1452-B746-834E-9D263E22A85C}" type="sibTrans" cxnId="{373DC208-6933-5B43-B196-3FCDF8D35F99}">
      <dgm:prSet/>
      <dgm:spPr/>
      <dgm:t>
        <a:bodyPr/>
        <a:lstStyle/>
        <a:p>
          <a:endParaRPr lang="it-IT"/>
        </a:p>
      </dgm:t>
    </dgm:pt>
    <dgm:pt modelId="{4A51396A-6DDC-1E4C-A9ED-76C92693843A}">
      <dgm:prSet custT="1"/>
      <dgm:spPr/>
      <dgm:t>
        <a:bodyPr/>
        <a:lstStyle/>
        <a:p>
          <a:r>
            <a:rPr lang="en-GB" sz="1800" b="0" dirty="0">
              <a:solidFill>
                <a:srgbClr val="002060"/>
              </a:solidFill>
            </a:rPr>
            <a:t>B</a:t>
          </a:r>
          <a:r>
            <a:rPr lang="en-IT" sz="1800" b="0">
              <a:solidFill>
                <a:srgbClr val="002060"/>
              </a:solidFill>
            </a:rPr>
            <a:t>ased on the needs expressed by the TPG B members </a:t>
          </a:r>
          <a:endParaRPr lang="en-GB" sz="1800" b="0" dirty="0">
            <a:solidFill>
              <a:srgbClr val="002060"/>
            </a:solidFill>
          </a:endParaRPr>
        </a:p>
      </dgm:t>
    </dgm:pt>
    <dgm:pt modelId="{652C1A59-4026-B444-AC76-89CAFB3B577A}" type="parTrans" cxnId="{54146A4D-978E-0743-BECE-ACABD23BCA81}">
      <dgm:prSet/>
      <dgm:spPr/>
      <dgm:t>
        <a:bodyPr/>
        <a:lstStyle/>
        <a:p>
          <a:endParaRPr lang="it-IT"/>
        </a:p>
      </dgm:t>
    </dgm:pt>
    <dgm:pt modelId="{87379C77-C177-8544-A892-D4F105196950}" type="sibTrans" cxnId="{54146A4D-978E-0743-BECE-ACABD23BCA81}">
      <dgm:prSet/>
      <dgm:spPr/>
      <dgm:t>
        <a:bodyPr/>
        <a:lstStyle/>
        <a:p>
          <a:endParaRPr lang="it-IT"/>
        </a:p>
      </dgm:t>
    </dgm:pt>
    <dgm:pt modelId="{7FC9C028-8C3E-B848-84FD-759EC11A90EC}" type="pres">
      <dgm:prSet presAssocID="{11DC9E34-2F78-457E-ABE8-83B95407A2DB}" presName="vert0" presStyleCnt="0">
        <dgm:presLayoutVars>
          <dgm:dir/>
          <dgm:animOne val="branch"/>
          <dgm:animLvl val="lvl"/>
        </dgm:presLayoutVars>
      </dgm:prSet>
      <dgm:spPr/>
    </dgm:pt>
    <dgm:pt modelId="{68597C90-B868-2D44-B04E-8E5883FA3FB9}" type="pres">
      <dgm:prSet presAssocID="{60316342-0299-4356-A1E1-2D2773BFB365}" presName="thickLine" presStyleLbl="alignNode1" presStyleIdx="0" presStyleCnt="3"/>
      <dgm:spPr/>
    </dgm:pt>
    <dgm:pt modelId="{2701ECD6-CD45-B749-8CB9-AB3DD1F2917A}" type="pres">
      <dgm:prSet presAssocID="{60316342-0299-4356-A1E1-2D2773BFB365}" presName="horz1" presStyleCnt="0"/>
      <dgm:spPr/>
    </dgm:pt>
    <dgm:pt modelId="{B80C5309-16EC-9944-A134-29AE3D4DFF86}" type="pres">
      <dgm:prSet presAssocID="{60316342-0299-4356-A1E1-2D2773BFB365}" presName="tx1" presStyleLbl="revTx" presStyleIdx="0" presStyleCnt="6"/>
      <dgm:spPr/>
    </dgm:pt>
    <dgm:pt modelId="{306B2692-1D74-9B4E-BFD5-6A69384E7CB2}" type="pres">
      <dgm:prSet presAssocID="{60316342-0299-4356-A1E1-2D2773BFB365}" presName="vert1" presStyleCnt="0"/>
      <dgm:spPr/>
    </dgm:pt>
    <dgm:pt modelId="{66A7C0A7-5B03-2842-8666-B979ECECFFA8}" type="pres">
      <dgm:prSet presAssocID="{8D882121-80D8-40EF-B353-23122CD08B18}" presName="vertSpace2a" presStyleCnt="0"/>
      <dgm:spPr/>
    </dgm:pt>
    <dgm:pt modelId="{22E98DBE-31B0-094D-A892-70B5A8FDC833}" type="pres">
      <dgm:prSet presAssocID="{8D882121-80D8-40EF-B353-23122CD08B18}" presName="horz2" presStyleCnt="0"/>
      <dgm:spPr/>
    </dgm:pt>
    <dgm:pt modelId="{A1F3E863-7EF1-944E-84E9-A0B30F720370}" type="pres">
      <dgm:prSet presAssocID="{8D882121-80D8-40EF-B353-23122CD08B18}" presName="horzSpace2" presStyleCnt="0"/>
      <dgm:spPr/>
    </dgm:pt>
    <dgm:pt modelId="{2854D6E8-E047-504A-A5BD-F412535464FD}" type="pres">
      <dgm:prSet presAssocID="{8D882121-80D8-40EF-B353-23122CD08B18}" presName="tx2" presStyleLbl="revTx" presStyleIdx="1" presStyleCnt="6"/>
      <dgm:spPr/>
    </dgm:pt>
    <dgm:pt modelId="{109CD26C-7F75-CD42-BBAA-4A53E979547E}" type="pres">
      <dgm:prSet presAssocID="{8D882121-80D8-40EF-B353-23122CD08B18}" presName="vert2" presStyleCnt="0"/>
      <dgm:spPr/>
    </dgm:pt>
    <dgm:pt modelId="{4DE58746-9EE8-1344-A5C9-B19F0D816431}" type="pres">
      <dgm:prSet presAssocID="{8D882121-80D8-40EF-B353-23122CD08B18}" presName="thinLine2b" presStyleLbl="callout" presStyleIdx="0" presStyleCnt="3"/>
      <dgm:spPr/>
    </dgm:pt>
    <dgm:pt modelId="{93D22B34-7544-6547-83EF-D31B4B307957}" type="pres">
      <dgm:prSet presAssocID="{8D882121-80D8-40EF-B353-23122CD08B18}" presName="vertSpace2b" presStyleCnt="0"/>
      <dgm:spPr/>
    </dgm:pt>
    <dgm:pt modelId="{BC478E84-EF36-1348-954C-96B5964D155F}" type="pres">
      <dgm:prSet presAssocID="{FE22363E-F6A4-6848-99ED-1B85BEAD79C4}" presName="thickLine" presStyleLbl="alignNode1" presStyleIdx="1" presStyleCnt="3"/>
      <dgm:spPr/>
    </dgm:pt>
    <dgm:pt modelId="{323A3EA3-61B8-3C4E-B877-F21F4BEB00DB}" type="pres">
      <dgm:prSet presAssocID="{FE22363E-F6A4-6848-99ED-1B85BEAD79C4}" presName="horz1" presStyleCnt="0"/>
      <dgm:spPr/>
    </dgm:pt>
    <dgm:pt modelId="{5594BB5F-398A-E346-8176-3EAE3593EC3B}" type="pres">
      <dgm:prSet presAssocID="{FE22363E-F6A4-6848-99ED-1B85BEAD79C4}" presName="tx1" presStyleLbl="revTx" presStyleIdx="2" presStyleCnt="6"/>
      <dgm:spPr/>
    </dgm:pt>
    <dgm:pt modelId="{EFF19AFE-42A4-DF47-A1A6-495E039D1F7B}" type="pres">
      <dgm:prSet presAssocID="{FE22363E-F6A4-6848-99ED-1B85BEAD79C4}" presName="vert1" presStyleCnt="0"/>
      <dgm:spPr/>
    </dgm:pt>
    <dgm:pt modelId="{1BD34D51-1DD9-714F-BB74-CC88AD7BE7E2}" type="pres">
      <dgm:prSet presAssocID="{436F0F93-B21A-B440-BDFF-B65C1915604B}" presName="vertSpace2a" presStyleCnt="0"/>
      <dgm:spPr/>
    </dgm:pt>
    <dgm:pt modelId="{58313543-B101-AE42-8894-1E258CF61EC9}" type="pres">
      <dgm:prSet presAssocID="{436F0F93-B21A-B440-BDFF-B65C1915604B}" presName="horz2" presStyleCnt="0"/>
      <dgm:spPr/>
    </dgm:pt>
    <dgm:pt modelId="{07A7DDC5-A48D-534C-A1D4-4DC178017355}" type="pres">
      <dgm:prSet presAssocID="{436F0F93-B21A-B440-BDFF-B65C1915604B}" presName="horzSpace2" presStyleCnt="0"/>
      <dgm:spPr/>
    </dgm:pt>
    <dgm:pt modelId="{AD486948-FFE8-1B4A-BCAC-23A2C0497DF3}" type="pres">
      <dgm:prSet presAssocID="{436F0F93-B21A-B440-BDFF-B65C1915604B}" presName="tx2" presStyleLbl="revTx" presStyleIdx="3" presStyleCnt="6"/>
      <dgm:spPr/>
    </dgm:pt>
    <dgm:pt modelId="{EA302881-B9CC-0E4E-9ABD-5B805466A63A}" type="pres">
      <dgm:prSet presAssocID="{436F0F93-B21A-B440-BDFF-B65C1915604B}" presName="vert2" presStyleCnt="0"/>
      <dgm:spPr/>
    </dgm:pt>
    <dgm:pt modelId="{B48A2318-9756-5241-A5CA-1DDD34A809CF}" type="pres">
      <dgm:prSet presAssocID="{436F0F93-B21A-B440-BDFF-B65C1915604B}" presName="thinLine2b" presStyleLbl="callout" presStyleIdx="1" presStyleCnt="3"/>
      <dgm:spPr/>
    </dgm:pt>
    <dgm:pt modelId="{E81BE140-AA97-6347-8962-EF6E2451E657}" type="pres">
      <dgm:prSet presAssocID="{436F0F93-B21A-B440-BDFF-B65C1915604B}" presName="vertSpace2b" presStyleCnt="0"/>
      <dgm:spPr/>
    </dgm:pt>
    <dgm:pt modelId="{601CBAFD-9B75-0D44-8EC1-D610383540AA}" type="pres">
      <dgm:prSet presAssocID="{5825243B-B220-E143-9E27-C666171CD7C4}" presName="thickLine" presStyleLbl="alignNode1" presStyleIdx="2" presStyleCnt="3"/>
      <dgm:spPr/>
    </dgm:pt>
    <dgm:pt modelId="{B693BB87-DBC7-4E4C-8E80-FDB99A92196A}" type="pres">
      <dgm:prSet presAssocID="{5825243B-B220-E143-9E27-C666171CD7C4}" presName="horz1" presStyleCnt="0"/>
      <dgm:spPr/>
    </dgm:pt>
    <dgm:pt modelId="{B94AF8FF-7602-474C-AEF6-45D8E227A603}" type="pres">
      <dgm:prSet presAssocID="{5825243B-B220-E143-9E27-C666171CD7C4}" presName="tx1" presStyleLbl="revTx" presStyleIdx="4" presStyleCnt="6"/>
      <dgm:spPr/>
    </dgm:pt>
    <dgm:pt modelId="{099AEEE1-B8A2-C441-BF97-637EF01F886A}" type="pres">
      <dgm:prSet presAssocID="{5825243B-B220-E143-9E27-C666171CD7C4}" presName="vert1" presStyleCnt="0"/>
      <dgm:spPr/>
    </dgm:pt>
    <dgm:pt modelId="{907F95FB-5A8A-144A-87A0-E563645373FB}" type="pres">
      <dgm:prSet presAssocID="{4A51396A-6DDC-1E4C-A9ED-76C92693843A}" presName="vertSpace2a" presStyleCnt="0"/>
      <dgm:spPr/>
    </dgm:pt>
    <dgm:pt modelId="{BD9B3A46-03A7-9941-82DB-D21FFF07FDF0}" type="pres">
      <dgm:prSet presAssocID="{4A51396A-6DDC-1E4C-A9ED-76C92693843A}" presName="horz2" presStyleCnt="0"/>
      <dgm:spPr/>
    </dgm:pt>
    <dgm:pt modelId="{813C8C88-B5F1-7D4C-B63C-DD792DBE558F}" type="pres">
      <dgm:prSet presAssocID="{4A51396A-6DDC-1E4C-A9ED-76C92693843A}" presName="horzSpace2" presStyleCnt="0"/>
      <dgm:spPr/>
    </dgm:pt>
    <dgm:pt modelId="{0BBD6F55-BFF9-6340-9E93-FDEF8A4D40DE}" type="pres">
      <dgm:prSet presAssocID="{4A51396A-6DDC-1E4C-A9ED-76C92693843A}" presName="tx2" presStyleLbl="revTx" presStyleIdx="5" presStyleCnt="6"/>
      <dgm:spPr/>
    </dgm:pt>
    <dgm:pt modelId="{55BA6502-1064-B340-9C33-EA3B702FCB98}" type="pres">
      <dgm:prSet presAssocID="{4A51396A-6DDC-1E4C-A9ED-76C92693843A}" presName="vert2" presStyleCnt="0"/>
      <dgm:spPr/>
    </dgm:pt>
    <dgm:pt modelId="{036D25A9-7648-AF4E-B8F3-A754F3A27C67}" type="pres">
      <dgm:prSet presAssocID="{4A51396A-6DDC-1E4C-A9ED-76C92693843A}" presName="thinLine2b" presStyleLbl="callout" presStyleIdx="2" presStyleCnt="3"/>
      <dgm:spPr/>
    </dgm:pt>
    <dgm:pt modelId="{A01D8255-163D-EE4F-A0D7-D0093CA3DC25}" type="pres">
      <dgm:prSet presAssocID="{4A51396A-6DDC-1E4C-A9ED-76C92693843A}" presName="vertSpace2b" presStyleCnt="0"/>
      <dgm:spPr/>
    </dgm:pt>
  </dgm:ptLst>
  <dgm:cxnLst>
    <dgm:cxn modelId="{10843104-64BA-CC44-A405-3C0596276E49}" type="presOf" srcId="{11DC9E34-2F78-457E-ABE8-83B95407A2DB}" destId="{7FC9C028-8C3E-B848-84FD-759EC11A90EC}" srcOrd="0" destOrd="0" presId="urn:microsoft.com/office/officeart/2008/layout/LinedList"/>
    <dgm:cxn modelId="{373DC208-6933-5B43-B196-3FCDF8D35F99}" srcId="{FE22363E-F6A4-6848-99ED-1B85BEAD79C4}" destId="{436F0F93-B21A-B440-BDFF-B65C1915604B}" srcOrd="0" destOrd="0" parTransId="{10E622B6-FC18-E041-83C2-6A08A3F3E01A}" sibTransId="{BF3832F2-1452-B746-834E-9D263E22A85C}"/>
    <dgm:cxn modelId="{1CAABE0A-3AFF-494F-B360-09A7BC98E287}" srcId="{11DC9E34-2F78-457E-ABE8-83B95407A2DB}" destId="{60316342-0299-4356-A1E1-2D2773BFB365}" srcOrd="0" destOrd="0" parTransId="{E7F0FB7C-EC07-421B-BB35-A713A44C5BB6}" sibTransId="{3D74AB93-15ED-47CB-B512-C287509B0582}"/>
    <dgm:cxn modelId="{4D840146-4E93-544A-8FED-9AA7C1238BA8}" type="presOf" srcId="{436F0F93-B21A-B440-BDFF-B65C1915604B}" destId="{AD486948-FFE8-1B4A-BCAC-23A2C0497DF3}" srcOrd="0" destOrd="0" presId="urn:microsoft.com/office/officeart/2008/layout/LinedList"/>
    <dgm:cxn modelId="{8474CE4A-A798-F74A-9EF5-9D02BFEA5BF8}" srcId="{11DC9E34-2F78-457E-ABE8-83B95407A2DB}" destId="{FE22363E-F6A4-6848-99ED-1B85BEAD79C4}" srcOrd="1" destOrd="0" parTransId="{668A35C7-59EF-A14F-8BAB-C755F90CB265}" sibTransId="{5DD38F7E-5A49-9B4B-9C00-0C1403C56E48}"/>
    <dgm:cxn modelId="{86459A6C-553C-AB4D-B19B-FCEF2A2EAC4D}" type="presOf" srcId="{5825243B-B220-E143-9E27-C666171CD7C4}" destId="{B94AF8FF-7602-474C-AEF6-45D8E227A603}" srcOrd="0" destOrd="0" presId="urn:microsoft.com/office/officeart/2008/layout/LinedList"/>
    <dgm:cxn modelId="{54146A4D-978E-0743-BECE-ACABD23BCA81}" srcId="{5825243B-B220-E143-9E27-C666171CD7C4}" destId="{4A51396A-6DDC-1E4C-A9ED-76C92693843A}" srcOrd="0" destOrd="0" parTransId="{652C1A59-4026-B444-AC76-89CAFB3B577A}" sibTransId="{87379C77-C177-8544-A892-D4F105196950}"/>
    <dgm:cxn modelId="{E521CFB2-C0BA-F041-BB12-6DE31568A150}" type="presOf" srcId="{FE22363E-F6A4-6848-99ED-1B85BEAD79C4}" destId="{5594BB5F-398A-E346-8176-3EAE3593EC3B}" srcOrd="0" destOrd="0" presId="urn:microsoft.com/office/officeart/2008/layout/LinedList"/>
    <dgm:cxn modelId="{BF61C1B8-8976-3247-8BA9-43DAA464119A}" type="presOf" srcId="{8D882121-80D8-40EF-B353-23122CD08B18}" destId="{2854D6E8-E047-504A-A5BD-F412535464FD}" srcOrd="0" destOrd="0" presId="urn:microsoft.com/office/officeart/2008/layout/LinedList"/>
    <dgm:cxn modelId="{DE6835C6-9A79-D749-B48D-892F1F4ED67C}" srcId="{11DC9E34-2F78-457E-ABE8-83B95407A2DB}" destId="{5825243B-B220-E143-9E27-C666171CD7C4}" srcOrd="2" destOrd="0" parTransId="{93FE0FD8-020E-FE4E-86A8-461618545B24}" sibTransId="{0CB63A68-F60F-B24D-97F4-D657E1DF53B0}"/>
    <dgm:cxn modelId="{D24DB7D8-0319-CB4D-A77B-C144F11EC331}" type="presOf" srcId="{4A51396A-6DDC-1E4C-A9ED-76C92693843A}" destId="{0BBD6F55-BFF9-6340-9E93-FDEF8A4D40DE}" srcOrd="0" destOrd="0" presId="urn:microsoft.com/office/officeart/2008/layout/LinedList"/>
    <dgm:cxn modelId="{F37504DB-E01C-8648-AD9D-4A874D0480DD}" type="presOf" srcId="{60316342-0299-4356-A1E1-2D2773BFB365}" destId="{B80C5309-16EC-9944-A134-29AE3D4DFF86}" srcOrd="0" destOrd="0" presId="urn:microsoft.com/office/officeart/2008/layout/LinedList"/>
    <dgm:cxn modelId="{4E17F0DC-33A9-4798-9F58-70A2C7203AB0}" srcId="{60316342-0299-4356-A1E1-2D2773BFB365}" destId="{8D882121-80D8-40EF-B353-23122CD08B18}" srcOrd="0" destOrd="0" parTransId="{49A9DF88-6B7B-485A-B679-281F94CDC991}" sibTransId="{BBDD92F5-E1BE-4F41-B0B5-731FCB05B8D7}"/>
    <dgm:cxn modelId="{48E5A5BA-5138-9B46-AECC-5D428B046E53}" type="presParOf" srcId="{7FC9C028-8C3E-B848-84FD-759EC11A90EC}" destId="{68597C90-B868-2D44-B04E-8E5883FA3FB9}" srcOrd="0" destOrd="0" presId="urn:microsoft.com/office/officeart/2008/layout/LinedList"/>
    <dgm:cxn modelId="{88CBB9CE-029E-E844-B928-04F4D218EA36}" type="presParOf" srcId="{7FC9C028-8C3E-B848-84FD-759EC11A90EC}" destId="{2701ECD6-CD45-B749-8CB9-AB3DD1F2917A}" srcOrd="1" destOrd="0" presId="urn:microsoft.com/office/officeart/2008/layout/LinedList"/>
    <dgm:cxn modelId="{B8BE51D4-9DE0-BA42-8C2A-FA57D4F5AC9E}" type="presParOf" srcId="{2701ECD6-CD45-B749-8CB9-AB3DD1F2917A}" destId="{B80C5309-16EC-9944-A134-29AE3D4DFF86}" srcOrd="0" destOrd="0" presId="urn:microsoft.com/office/officeart/2008/layout/LinedList"/>
    <dgm:cxn modelId="{BA35BDE9-D82B-974E-84AB-9CE4DC2B33DC}" type="presParOf" srcId="{2701ECD6-CD45-B749-8CB9-AB3DD1F2917A}" destId="{306B2692-1D74-9B4E-BFD5-6A69384E7CB2}" srcOrd="1" destOrd="0" presId="urn:microsoft.com/office/officeart/2008/layout/LinedList"/>
    <dgm:cxn modelId="{7F1FF547-05A6-AE46-A66D-37EED5F262F4}" type="presParOf" srcId="{306B2692-1D74-9B4E-BFD5-6A69384E7CB2}" destId="{66A7C0A7-5B03-2842-8666-B979ECECFFA8}" srcOrd="0" destOrd="0" presId="urn:microsoft.com/office/officeart/2008/layout/LinedList"/>
    <dgm:cxn modelId="{1698E4C0-79FF-B247-B508-E004084868F5}" type="presParOf" srcId="{306B2692-1D74-9B4E-BFD5-6A69384E7CB2}" destId="{22E98DBE-31B0-094D-A892-70B5A8FDC833}" srcOrd="1" destOrd="0" presId="urn:microsoft.com/office/officeart/2008/layout/LinedList"/>
    <dgm:cxn modelId="{0AE0999D-F3A0-EF47-B51C-C96B5D16E5A8}" type="presParOf" srcId="{22E98DBE-31B0-094D-A892-70B5A8FDC833}" destId="{A1F3E863-7EF1-944E-84E9-A0B30F720370}" srcOrd="0" destOrd="0" presId="urn:microsoft.com/office/officeart/2008/layout/LinedList"/>
    <dgm:cxn modelId="{0D648961-4EC0-A640-97C4-80591A828359}" type="presParOf" srcId="{22E98DBE-31B0-094D-A892-70B5A8FDC833}" destId="{2854D6E8-E047-504A-A5BD-F412535464FD}" srcOrd="1" destOrd="0" presId="urn:microsoft.com/office/officeart/2008/layout/LinedList"/>
    <dgm:cxn modelId="{3AF18F75-7984-EC49-81C4-3B4231D5F80B}" type="presParOf" srcId="{22E98DBE-31B0-094D-A892-70B5A8FDC833}" destId="{109CD26C-7F75-CD42-BBAA-4A53E979547E}" srcOrd="2" destOrd="0" presId="urn:microsoft.com/office/officeart/2008/layout/LinedList"/>
    <dgm:cxn modelId="{42C1C5DE-36D0-1142-9EEE-22C25A9AF382}" type="presParOf" srcId="{306B2692-1D74-9B4E-BFD5-6A69384E7CB2}" destId="{4DE58746-9EE8-1344-A5C9-B19F0D816431}" srcOrd="2" destOrd="0" presId="urn:microsoft.com/office/officeart/2008/layout/LinedList"/>
    <dgm:cxn modelId="{C5640980-9780-4642-B2AA-72D2ACFA33D3}" type="presParOf" srcId="{306B2692-1D74-9B4E-BFD5-6A69384E7CB2}" destId="{93D22B34-7544-6547-83EF-D31B4B307957}" srcOrd="3" destOrd="0" presId="urn:microsoft.com/office/officeart/2008/layout/LinedList"/>
    <dgm:cxn modelId="{37A3B9AC-23C6-5B45-A35F-4D2D4650F7AE}" type="presParOf" srcId="{7FC9C028-8C3E-B848-84FD-759EC11A90EC}" destId="{BC478E84-EF36-1348-954C-96B5964D155F}" srcOrd="2" destOrd="0" presId="urn:microsoft.com/office/officeart/2008/layout/LinedList"/>
    <dgm:cxn modelId="{31CEFD0B-1FC1-4A48-B711-EB999BAA5956}" type="presParOf" srcId="{7FC9C028-8C3E-B848-84FD-759EC11A90EC}" destId="{323A3EA3-61B8-3C4E-B877-F21F4BEB00DB}" srcOrd="3" destOrd="0" presId="urn:microsoft.com/office/officeart/2008/layout/LinedList"/>
    <dgm:cxn modelId="{F59F5C9C-8B20-C644-9446-EA681C9EE421}" type="presParOf" srcId="{323A3EA3-61B8-3C4E-B877-F21F4BEB00DB}" destId="{5594BB5F-398A-E346-8176-3EAE3593EC3B}" srcOrd="0" destOrd="0" presId="urn:microsoft.com/office/officeart/2008/layout/LinedList"/>
    <dgm:cxn modelId="{50894880-6A5A-984C-8820-CA7B4E28B6D5}" type="presParOf" srcId="{323A3EA3-61B8-3C4E-B877-F21F4BEB00DB}" destId="{EFF19AFE-42A4-DF47-A1A6-495E039D1F7B}" srcOrd="1" destOrd="0" presId="urn:microsoft.com/office/officeart/2008/layout/LinedList"/>
    <dgm:cxn modelId="{36F17C56-C062-0D43-97BA-A40A68B346A2}" type="presParOf" srcId="{EFF19AFE-42A4-DF47-A1A6-495E039D1F7B}" destId="{1BD34D51-1DD9-714F-BB74-CC88AD7BE7E2}" srcOrd="0" destOrd="0" presId="urn:microsoft.com/office/officeart/2008/layout/LinedList"/>
    <dgm:cxn modelId="{4AF56B49-8957-A046-BA0C-FFE340CDE205}" type="presParOf" srcId="{EFF19AFE-42A4-DF47-A1A6-495E039D1F7B}" destId="{58313543-B101-AE42-8894-1E258CF61EC9}" srcOrd="1" destOrd="0" presId="urn:microsoft.com/office/officeart/2008/layout/LinedList"/>
    <dgm:cxn modelId="{2C72CC8A-51AB-9041-BB7D-F9A6A7165277}" type="presParOf" srcId="{58313543-B101-AE42-8894-1E258CF61EC9}" destId="{07A7DDC5-A48D-534C-A1D4-4DC178017355}" srcOrd="0" destOrd="0" presId="urn:microsoft.com/office/officeart/2008/layout/LinedList"/>
    <dgm:cxn modelId="{2297604B-3561-5F4D-9730-C28D4E48E410}" type="presParOf" srcId="{58313543-B101-AE42-8894-1E258CF61EC9}" destId="{AD486948-FFE8-1B4A-BCAC-23A2C0497DF3}" srcOrd="1" destOrd="0" presId="urn:microsoft.com/office/officeart/2008/layout/LinedList"/>
    <dgm:cxn modelId="{93863B56-A2FD-3243-B233-F473AF112D20}" type="presParOf" srcId="{58313543-B101-AE42-8894-1E258CF61EC9}" destId="{EA302881-B9CC-0E4E-9ABD-5B805466A63A}" srcOrd="2" destOrd="0" presId="urn:microsoft.com/office/officeart/2008/layout/LinedList"/>
    <dgm:cxn modelId="{06F80EB0-150E-4749-B9C2-0B6BDE25AA03}" type="presParOf" srcId="{EFF19AFE-42A4-DF47-A1A6-495E039D1F7B}" destId="{B48A2318-9756-5241-A5CA-1DDD34A809CF}" srcOrd="2" destOrd="0" presId="urn:microsoft.com/office/officeart/2008/layout/LinedList"/>
    <dgm:cxn modelId="{C36B33B1-8A4A-DE4F-AEF5-69B5AA3D2F54}" type="presParOf" srcId="{EFF19AFE-42A4-DF47-A1A6-495E039D1F7B}" destId="{E81BE140-AA97-6347-8962-EF6E2451E657}" srcOrd="3" destOrd="0" presId="urn:microsoft.com/office/officeart/2008/layout/LinedList"/>
    <dgm:cxn modelId="{C9552CFF-8687-224D-9D7B-21D77A1FAFB5}" type="presParOf" srcId="{7FC9C028-8C3E-B848-84FD-759EC11A90EC}" destId="{601CBAFD-9B75-0D44-8EC1-D610383540AA}" srcOrd="4" destOrd="0" presId="urn:microsoft.com/office/officeart/2008/layout/LinedList"/>
    <dgm:cxn modelId="{2F4E11C1-0A1E-B847-BDF2-12B3CD4781A9}" type="presParOf" srcId="{7FC9C028-8C3E-B848-84FD-759EC11A90EC}" destId="{B693BB87-DBC7-4E4C-8E80-FDB99A92196A}" srcOrd="5" destOrd="0" presId="urn:microsoft.com/office/officeart/2008/layout/LinedList"/>
    <dgm:cxn modelId="{63D5A35D-2350-1148-8AB9-7529A81B3030}" type="presParOf" srcId="{B693BB87-DBC7-4E4C-8E80-FDB99A92196A}" destId="{B94AF8FF-7602-474C-AEF6-45D8E227A603}" srcOrd="0" destOrd="0" presId="urn:microsoft.com/office/officeart/2008/layout/LinedList"/>
    <dgm:cxn modelId="{5863A7B4-85D3-7C43-9CF6-29E96C1E28B6}" type="presParOf" srcId="{B693BB87-DBC7-4E4C-8E80-FDB99A92196A}" destId="{099AEEE1-B8A2-C441-BF97-637EF01F886A}" srcOrd="1" destOrd="0" presId="urn:microsoft.com/office/officeart/2008/layout/LinedList"/>
    <dgm:cxn modelId="{21D2323C-A855-AC4C-980E-C1F699A3B044}" type="presParOf" srcId="{099AEEE1-B8A2-C441-BF97-637EF01F886A}" destId="{907F95FB-5A8A-144A-87A0-E563645373FB}" srcOrd="0" destOrd="0" presId="urn:microsoft.com/office/officeart/2008/layout/LinedList"/>
    <dgm:cxn modelId="{FAA2F44D-0677-9D42-93E2-3EDAB554F90D}" type="presParOf" srcId="{099AEEE1-B8A2-C441-BF97-637EF01F886A}" destId="{BD9B3A46-03A7-9941-82DB-D21FFF07FDF0}" srcOrd="1" destOrd="0" presId="urn:microsoft.com/office/officeart/2008/layout/LinedList"/>
    <dgm:cxn modelId="{45AA7EAD-A224-E04C-B341-3BDACB1D37FD}" type="presParOf" srcId="{BD9B3A46-03A7-9941-82DB-D21FFF07FDF0}" destId="{813C8C88-B5F1-7D4C-B63C-DD792DBE558F}" srcOrd="0" destOrd="0" presId="urn:microsoft.com/office/officeart/2008/layout/LinedList"/>
    <dgm:cxn modelId="{24FF61C9-EEF3-FD44-BA7F-8CBBD0638ABA}" type="presParOf" srcId="{BD9B3A46-03A7-9941-82DB-D21FFF07FDF0}" destId="{0BBD6F55-BFF9-6340-9E93-FDEF8A4D40DE}" srcOrd="1" destOrd="0" presId="urn:microsoft.com/office/officeart/2008/layout/LinedList"/>
    <dgm:cxn modelId="{423B298A-C9AD-F04E-A8E7-8BE96857D697}" type="presParOf" srcId="{BD9B3A46-03A7-9941-82DB-D21FFF07FDF0}" destId="{55BA6502-1064-B340-9C33-EA3B702FCB98}" srcOrd="2" destOrd="0" presId="urn:microsoft.com/office/officeart/2008/layout/LinedList"/>
    <dgm:cxn modelId="{EEA64AFF-8858-1A4B-A877-8AEE73E1EE1D}" type="presParOf" srcId="{099AEEE1-B8A2-C441-BF97-637EF01F886A}" destId="{036D25A9-7648-AF4E-B8F3-A754F3A27C67}" srcOrd="2" destOrd="0" presId="urn:microsoft.com/office/officeart/2008/layout/LinedList"/>
    <dgm:cxn modelId="{A5B532F7-9E9D-3049-9402-C2462DF7920E}" type="presParOf" srcId="{099AEEE1-B8A2-C441-BF97-637EF01F886A}" destId="{A01D8255-163D-EE4F-A0D7-D0093CA3DC25}" srcOrd="3"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1DC9E34-2F78-457E-ABE8-83B95407A2DB}" type="doc">
      <dgm:prSet loTypeId="urn:microsoft.com/office/officeart/2005/8/layout/list1" loCatId="list" qsTypeId="urn:microsoft.com/office/officeart/2005/8/quickstyle/simple4" qsCatId="simple" csTypeId="urn:microsoft.com/office/officeart/2005/8/colors/accent3_2" csCatId="accent3" phldr="1"/>
      <dgm:spPr/>
      <dgm:t>
        <a:bodyPr/>
        <a:lstStyle/>
        <a:p>
          <a:endParaRPr lang="en-US"/>
        </a:p>
      </dgm:t>
    </dgm:pt>
    <dgm:pt modelId="{60316342-0299-4356-A1E1-2D2773BFB365}">
      <dgm:prSet/>
      <dgm:spPr>
        <a:solidFill>
          <a:srgbClr val="002060"/>
        </a:solidFill>
      </dgm:spPr>
      <dgm:t>
        <a:bodyPr/>
        <a:lstStyle/>
        <a:p>
          <a:r>
            <a:rPr lang="en-GB" b="1" dirty="0"/>
            <a:t>Co-chairs (3)</a:t>
          </a:r>
          <a:endParaRPr lang="en-US" dirty="0"/>
        </a:p>
      </dgm:t>
    </dgm:pt>
    <dgm:pt modelId="{E7F0FB7C-EC07-421B-BB35-A713A44C5BB6}" type="parTrans" cxnId="{1CAABE0A-3AFF-494F-B360-09A7BC98E287}">
      <dgm:prSet/>
      <dgm:spPr/>
      <dgm:t>
        <a:bodyPr/>
        <a:lstStyle/>
        <a:p>
          <a:endParaRPr lang="en-US"/>
        </a:p>
      </dgm:t>
    </dgm:pt>
    <dgm:pt modelId="{3D74AB93-15ED-47CB-B512-C287509B0582}" type="sibTrans" cxnId="{1CAABE0A-3AFF-494F-B360-09A7BC98E287}">
      <dgm:prSet/>
      <dgm:spPr/>
      <dgm:t>
        <a:bodyPr/>
        <a:lstStyle/>
        <a:p>
          <a:endParaRPr lang="en-US"/>
        </a:p>
      </dgm:t>
    </dgm:pt>
    <dgm:pt modelId="{8D882121-80D8-40EF-B353-23122CD08B18}">
      <dgm:prSet/>
      <dgm:spPr/>
      <dgm:t>
        <a:bodyPr/>
        <a:lstStyle/>
        <a:p>
          <a:r>
            <a:rPr lang="en-GB" dirty="0">
              <a:solidFill>
                <a:schemeClr val="accent1">
                  <a:lumMod val="50000"/>
                </a:schemeClr>
              </a:solidFill>
            </a:rPr>
            <a:t>Albania, France, Italy</a:t>
          </a:r>
          <a:endParaRPr lang="en-US" dirty="0">
            <a:solidFill>
              <a:schemeClr val="accent1">
                <a:lumMod val="50000"/>
              </a:schemeClr>
            </a:solidFill>
          </a:endParaRPr>
        </a:p>
      </dgm:t>
    </dgm:pt>
    <dgm:pt modelId="{49A9DF88-6B7B-485A-B679-281F94CDC991}" type="parTrans" cxnId="{4E17F0DC-33A9-4798-9F58-70A2C7203AB0}">
      <dgm:prSet/>
      <dgm:spPr/>
      <dgm:t>
        <a:bodyPr/>
        <a:lstStyle/>
        <a:p>
          <a:endParaRPr lang="en-US"/>
        </a:p>
      </dgm:t>
    </dgm:pt>
    <dgm:pt modelId="{BBDD92F5-E1BE-4F41-B0B5-731FCB05B8D7}" type="sibTrans" cxnId="{4E17F0DC-33A9-4798-9F58-70A2C7203AB0}">
      <dgm:prSet/>
      <dgm:spPr/>
      <dgm:t>
        <a:bodyPr/>
        <a:lstStyle/>
        <a:p>
          <a:endParaRPr lang="en-US"/>
        </a:p>
      </dgm:t>
    </dgm:pt>
    <dgm:pt modelId="{B0939AA4-9105-4904-8930-4C008E6F31FE}">
      <dgm:prSet/>
      <dgm:spPr>
        <a:solidFill>
          <a:srgbClr val="002060"/>
        </a:solidFill>
      </dgm:spPr>
      <dgm:t>
        <a:bodyPr/>
        <a:lstStyle/>
        <a:p>
          <a:r>
            <a:rPr lang="en-GB" b="1" dirty="0"/>
            <a:t>Members (46 – 38 countries; 7 consultative members; EC) </a:t>
          </a:r>
          <a:endParaRPr lang="en-US" dirty="0"/>
        </a:p>
      </dgm:t>
    </dgm:pt>
    <dgm:pt modelId="{A659D1A5-44EB-42CC-ADC6-0888A9695A61}" type="parTrans" cxnId="{B218220A-420B-4A64-A465-243D86E5378F}">
      <dgm:prSet/>
      <dgm:spPr/>
      <dgm:t>
        <a:bodyPr/>
        <a:lstStyle/>
        <a:p>
          <a:endParaRPr lang="en-US"/>
        </a:p>
      </dgm:t>
    </dgm:pt>
    <dgm:pt modelId="{8CB0AB35-2138-4EF7-B9E0-7E04C103E3EF}" type="sibTrans" cxnId="{B218220A-420B-4A64-A465-243D86E5378F}">
      <dgm:prSet/>
      <dgm:spPr/>
      <dgm:t>
        <a:bodyPr/>
        <a:lstStyle/>
        <a:p>
          <a:endParaRPr lang="en-US"/>
        </a:p>
      </dgm:t>
    </dgm:pt>
    <dgm:pt modelId="{88E32E17-0EC5-45A9-AA11-37A002041D3D}">
      <dgm:prSet custT="1"/>
      <dgm:spPr/>
      <dgm:t>
        <a:bodyPr/>
        <a:lstStyle/>
        <a:p>
          <a:r>
            <a:rPr lang="en-GB" sz="1600" kern="1200" dirty="0">
              <a:solidFill>
                <a:srgbClr val="4472C4">
                  <a:lumMod val="50000"/>
                </a:srgbClr>
              </a:solidFill>
              <a:latin typeface="Calibri" panose="020F0502020204030204"/>
              <a:ea typeface="+mn-ea"/>
              <a:cs typeface="+mn-cs"/>
            </a:rPr>
            <a:t>Albania, Armenia, Austria, Azerbaijan, Belarus, Belgium Flemish Community, Bulgaria, Croatia, Cyprus, Czech Republic, Denmark, Estonia, France, Georgia, Germany, Greece, Holy See, Hungary, Ireland, Italy, Kazakhstan, Latvia, Lithuania, Malta, Moldova, The Netherlands, North Macedonia, Norway, Poland, Portugal, Romania, Russia, San Marino, Spain, Sweden, Switzerland, Ukraine, United Kingdom, Council of Europe, EI - ETUCE, EQAR, ESU, European Commission, EUA, EURASHE, UNESCO</a:t>
          </a:r>
          <a:endParaRPr lang="en-US" sz="1600" kern="1200" dirty="0">
            <a:solidFill>
              <a:srgbClr val="4472C4">
                <a:lumMod val="50000"/>
              </a:srgbClr>
            </a:solidFill>
            <a:latin typeface="Calibri" panose="020F0502020204030204"/>
            <a:ea typeface="+mn-ea"/>
            <a:cs typeface="+mn-cs"/>
          </a:endParaRPr>
        </a:p>
      </dgm:t>
    </dgm:pt>
    <dgm:pt modelId="{4A32C764-3525-4451-93DD-FAE64C832F22}" type="parTrans" cxnId="{B2548E8F-DBAE-42D4-AF90-3F6221247A12}">
      <dgm:prSet/>
      <dgm:spPr/>
      <dgm:t>
        <a:bodyPr/>
        <a:lstStyle/>
        <a:p>
          <a:endParaRPr lang="en-US"/>
        </a:p>
      </dgm:t>
    </dgm:pt>
    <dgm:pt modelId="{6D1E422C-96CD-4004-B816-CAB0C713B57B}" type="sibTrans" cxnId="{B2548E8F-DBAE-42D4-AF90-3F6221247A12}">
      <dgm:prSet/>
      <dgm:spPr/>
      <dgm:t>
        <a:bodyPr/>
        <a:lstStyle/>
        <a:p>
          <a:endParaRPr lang="en-US"/>
        </a:p>
      </dgm:t>
    </dgm:pt>
    <dgm:pt modelId="{D9646AEF-38C4-144A-A2C0-C9C66002F821}" type="pres">
      <dgm:prSet presAssocID="{11DC9E34-2F78-457E-ABE8-83B95407A2DB}" presName="linear" presStyleCnt="0">
        <dgm:presLayoutVars>
          <dgm:dir/>
          <dgm:animLvl val="lvl"/>
          <dgm:resizeHandles val="exact"/>
        </dgm:presLayoutVars>
      </dgm:prSet>
      <dgm:spPr/>
    </dgm:pt>
    <dgm:pt modelId="{82BCD6B2-B045-DC41-8E2F-99C99B3FBFBF}" type="pres">
      <dgm:prSet presAssocID="{60316342-0299-4356-A1E1-2D2773BFB365}" presName="parentLin" presStyleCnt="0"/>
      <dgm:spPr/>
    </dgm:pt>
    <dgm:pt modelId="{DA40EA3D-6841-924E-8295-87B42E45FF73}" type="pres">
      <dgm:prSet presAssocID="{60316342-0299-4356-A1E1-2D2773BFB365}" presName="parentLeftMargin" presStyleLbl="node1" presStyleIdx="0" presStyleCnt="2"/>
      <dgm:spPr/>
    </dgm:pt>
    <dgm:pt modelId="{2D679791-8D50-104D-95DA-4D51ACB251FE}" type="pres">
      <dgm:prSet presAssocID="{60316342-0299-4356-A1E1-2D2773BFB365}" presName="parentText" presStyleLbl="node1" presStyleIdx="0" presStyleCnt="2">
        <dgm:presLayoutVars>
          <dgm:chMax val="0"/>
          <dgm:bulletEnabled val="1"/>
        </dgm:presLayoutVars>
      </dgm:prSet>
      <dgm:spPr/>
    </dgm:pt>
    <dgm:pt modelId="{FBFBFD1B-03FD-674E-BD17-6B2F131C0749}" type="pres">
      <dgm:prSet presAssocID="{60316342-0299-4356-A1E1-2D2773BFB365}" presName="negativeSpace" presStyleCnt="0"/>
      <dgm:spPr/>
    </dgm:pt>
    <dgm:pt modelId="{839BB1A9-A961-9047-AB82-D2619F952044}" type="pres">
      <dgm:prSet presAssocID="{60316342-0299-4356-A1E1-2D2773BFB365}" presName="childText" presStyleLbl="conFgAcc1" presStyleIdx="0" presStyleCnt="2">
        <dgm:presLayoutVars>
          <dgm:bulletEnabled val="1"/>
        </dgm:presLayoutVars>
      </dgm:prSet>
      <dgm:spPr/>
    </dgm:pt>
    <dgm:pt modelId="{25FF4C20-498B-6149-875A-FF2BAE535ACC}" type="pres">
      <dgm:prSet presAssocID="{3D74AB93-15ED-47CB-B512-C287509B0582}" presName="spaceBetweenRectangles" presStyleCnt="0"/>
      <dgm:spPr/>
    </dgm:pt>
    <dgm:pt modelId="{0EEC2214-E897-734B-AFAC-FD5185A91635}" type="pres">
      <dgm:prSet presAssocID="{B0939AA4-9105-4904-8930-4C008E6F31FE}" presName="parentLin" presStyleCnt="0"/>
      <dgm:spPr/>
    </dgm:pt>
    <dgm:pt modelId="{32BF706B-2D83-DB44-868B-4ECFF603200B}" type="pres">
      <dgm:prSet presAssocID="{B0939AA4-9105-4904-8930-4C008E6F31FE}" presName="parentLeftMargin" presStyleLbl="node1" presStyleIdx="0" presStyleCnt="2"/>
      <dgm:spPr/>
    </dgm:pt>
    <dgm:pt modelId="{823E5FDB-17EC-904E-8133-22552CA7816D}" type="pres">
      <dgm:prSet presAssocID="{B0939AA4-9105-4904-8930-4C008E6F31FE}" presName="parentText" presStyleLbl="node1" presStyleIdx="1" presStyleCnt="2">
        <dgm:presLayoutVars>
          <dgm:chMax val="0"/>
          <dgm:bulletEnabled val="1"/>
        </dgm:presLayoutVars>
      </dgm:prSet>
      <dgm:spPr/>
    </dgm:pt>
    <dgm:pt modelId="{40AE9ED9-0CAB-3C47-9614-A7CD4BB7F78F}" type="pres">
      <dgm:prSet presAssocID="{B0939AA4-9105-4904-8930-4C008E6F31FE}" presName="negativeSpace" presStyleCnt="0"/>
      <dgm:spPr/>
    </dgm:pt>
    <dgm:pt modelId="{0B970822-1C45-8F4E-A1D4-A05DE1E8B80A}" type="pres">
      <dgm:prSet presAssocID="{B0939AA4-9105-4904-8930-4C008E6F31FE}" presName="childText" presStyleLbl="conFgAcc1" presStyleIdx="1" presStyleCnt="2">
        <dgm:presLayoutVars>
          <dgm:bulletEnabled val="1"/>
        </dgm:presLayoutVars>
      </dgm:prSet>
      <dgm:spPr/>
    </dgm:pt>
  </dgm:ptLst>
  <dgm:cxnLst>
    <dgm:cxn modelId="{B218220A-420B-4A64-A465-243D86E5378F}" srcId="{11DC9E34-2F78-457E-ABE8-83B95407A2DB}" destId="{B0939AA4-9105-4904-8930-4C008E6F31FE}" srcOrd="1" destOrd="0" parTransId="{A659D1A5-44EB-42CC-ADC6-0888A9695A61}" sibTransId="{8CB0AB35-2138-4EF7-B9E0-7E04C103E3EF}"/>
    <dgm:cxn modelId="{1CAABE0A-3AFF-494F-B360-09A7BC98E287}" srcId="{11DC9E34-2F78-457E-ABE8-83B95407A2DB}" destId="{60316342-0299-4356-A1E1-2D2773BFB365}" srcOrd="0" destOrd="0" parTransId="{E7F0FB7C-EC07-421B-BB35-A713A44C5BB6}" sibTransId="{3D74AB93-15ED-47CB-B512-C287509B0582}"/>
    <dgm:cxn modelId="{5A79DC1B-1FD7-B54E-9F35-E3FF6FBC18B5}" type="presOf" srcId="{8D882121-80D8-40EF-B353-23122CD08B18}" destId="{839BB1A9-A961-9047-AB82-D2619F952044}" srcOrd="0" destOrd="0" presId="urn:microsoft.com/office/officeart/2005/8/layout/list1"/>
    <dgm:cxn modelId="{6DC0FB5B-0AC0-1F47-B475-A79F8ACCE923}" type="presOf" srcId="{60316342-0299-4356-A1E1-2D2773BFB365}" destId="{DA40EA3D-6841-924E-8295-87B42E45FF73}" srcOrd="0" destOrd="0" presId="urn:microsoft.com/office/officeart/2005/8/layout/list1"/>
    <dgm:cxn modelId="{5657545C-7F2B-5E48-9663-843537E4F85E}" type="presOf" srcId="{B0939AA4-9105-4904-8930-4C008E6F31FE}" destId="{32BF706B-2D83-DB44-868B-4ECFF603200B}" srcOrd="0" destOrd="0" presId="urn:microsoft.com/office/officeart/2005/8/layout/list1"/>
    <dgm:cxn modelId="{01F5BB4E-E67A-E740-B200-45831A483C3C}" type="presOf" srcId="{88E32E17-0EC5-45A9-AA11-37A002041D3D}" destId="{0B970822-1C45-8F4E-A1D4-A05DE1E8B80A}" srcOrd="0" destOrd="0" presId="urn:microsoft.com/office/officeart/2005/8/layout/list1"/>
    <dgm:cxn modelId="{B2548E8F-DBAE-42D4-AF90-3F6221247A12}" srcId="{B0939AA4-9105-4904-8930-4C008E6F31FE}" destId="{88E32E17-0EC5-45A9-AA11-37A002041D3D}" srcOrd="0" destOrd="0" parTransId="{4A32C764-3525-4451-93DD-FAE64C832F22}" sibTransId="{6D1E422C-96CD-4004-B816-CAB0C713B57B}"/>
    <dgm:cxn modelId="{44C52990-A209-864A-A303-575156757679}" type="presOf" srcId="{11DC9E34-2F78-457E-ABE8-83B95407A2DB}" destId="{D9646AEF-38C4-144A-A2C0-C9C66002F821}" srcOrd="0" destOrd="0" presId="urn:microsoft.com/office/officeart/2005/8/layout/list1"/>
    <dgm:cxn modelId="{6DF384C1-7310-8D44-8B98-39399EEEBB84}" type="presOf" srcId="{B0939AA4-9105-4904-8930-4C008E6F31FE}" destId="{823E5FDB-17EC-904E-8133-22552CA7816D}" srcOrd="1" destOrd="0" presId="urn:microsoft.com/office/officeart/2005/8/layout/list1"/>
    <dgm:cxn modelId="{D6B5AFD4-E574-2B47-9E7F-8C9E37E9CED4}" type="presOf" srcId="{60316342-0299-4356-A1E1-2D2773BFB365}" destId="{2D679791-8D50-104D-95DA-4D51ACB251FE}" srcOrd="1" destOrd="0" presId="urn:microsoft.com/office/officeart/2005/8/layout/list1"/>
    <dgm:cxn modelId="{4E17F0DC-33A9-4798-9F58-70A2C7203AB0}" srcId="{60316342-0299-4356-A1E1-2D2773BFB365}" destId="{8D882121-80D8-40EF-B353-23122CD08B18}" srcOrd="0" destOrd="0" parTransId="{49A9DF88-6B7B-485A-B679-281F94CDC991}" sibTransId="{BBDD92F5-E1BE-4F41-B0B5-731FCB05B8D7}"/>
    <dgm:cxn modelId="{1B84A534-D83A-6C49-9015-1AAE2890F385}" type="presParOf" srcId="{D9646AEF-38C4-144A-A2C0-C9C66002F821}" destId="{82BCD6B2-B045-DC41-8E2F-99C99B3FBFBF}" srcOrd="0" destOrd="0" presId="urn:microsoft.com/office/officeart/2005/8/layout/list1"/>
    <dgm:cxn modelId="{965522E2-1B85-8144-949A-DFE5B2E85A2E}" type="presParOf" srcId="{82BCD6B2-B045-DC41-8E2F-99C99B3FBFBF}" destId="{DA40EA3D-6841-924E-8295-87B42E45FF73}" srcOrd="0" destOrd="0" presId="urn:microsoft.com/office/officeart/2005/8/layout/list1"/>
    <dgm:cxn modelId="{1AC2DF32-B651-6643-90C6-7F3FF70E63C4}" type="presParOf" srcId="{82BCD6B2-B045-DC41-8E2F-99C99B3FBFBF}" destId="{2D679791-8D50-104D-95DA-4D51ACB251FE}" srcOrd="1" destOrd="0" presId="urn:microsoft.com/office/officeart/2005/8/layout/list1"/>
    <dgm:cxn modelId="{101E8E53-75EC-A647-94FD-511923A8CBBE}" type="presParOf" srcId="{D9646AEF-38C4-144A-A2C0-C9C66002F821}" destId="{FBFBFD1B-03FD-674E-BD17-6B2F131C0749}" srcOrd="1" destOrd="0" presId="urn:microsoft.com/office/officeart/2005/8/layout/list1"/>
    <dgm:cxn modelId="{E13BDBC1-B5B1-AF4E-BADF-3196DA174C0A}" type="presParOf" srcId="{D9646AEF-38C4-144A-A2C0-C9C66002F821}" destId="{839BB1A9-A961-9047-AB82-D2619F952044}" srcOrd="2" destOrd="0" presId="urn:microsoft.com/office/officeart/2005/8/layout/list1"/>
    <dgm:cxn modelId="{CE0F19F2-BC49-2742-930E-B3B63F179671}" type="presParOf" srcId="{D9646AEF-38C4-144A-A2C0-C9C66002F821}" destId="{25FF4C20-498B-6149-875A-FF2BAE535ACC}" srcOrd="3" destOrd="0" presId="urn:microsoft.com/office/officeart/2005/8/layout/list1"/>
    <dgm:cxn modelId="{A49C283D-CB92-4B47-B3B2-AFBA9C9376F5}" type="presParOf" srcId="{D9646AEF-38C4-144A-A2C0-C9C66002F821}" destId="{0EEC2214-E897-734B-AFAC-FD5185A91635}" srcOrd="4" destOrd="0" presId="urn:microsoft.com/office/officeart/2005/8/layout/list1"/>
    <dgm:cxn modelId="{B5F94DA8-AAFD-194B-AA2C-EC9C28D4278B}" type="presParOf" srcId="{0EEC2214-E897-734B-AFAC-FD5185A91635}" destId="{32BF706B-2D83-DB44-868B-4ECFF603200B}" srcOrd="0" destOrd="0" presId="urn:microsoft.com/office/officeart/2005/8/layout/list1"/>
    <dgm:cxn modelId="{617BA414-C9D9-BB40-A481-03E8BD48C0D0}" type="presParOf" srcId="{0EEC2214-E897-734B-AFAC-FD5185A91635}" destId="{823E5FDB-17EC-904E-8133-22552CA7816D}" srcOrd="1" destOrd="0" presId="urn:microsoft.com/office/officeart/2005/8/layout/list1"/>
    <dgm:cxn modelId="{B8A1F003-7916-504E-B8BB-3244764CE693}" type="presParOf" srcId="{D9646AEF-38C4-144A-A2C0-C9C66002F821}" destId="{40AE9ED9-0CAB-3C47-9614-A7CD4BB7F78F}" srcOrd="5" destOrd="0" presId="urn:microsoft.com/office/officeart/2005/8/layout/list1"/>
    <dgm:cxn modelId="{FEFAD7CF-896F-AF43-B8DA-14358EE5DA07}" type="presParOf" srcId="{D9646AEF-38C4-144A-A2C0-C9C66002F821}" destId="{0B970822-1C45-8F4E-A1D4-A05DE1E8B80A}" srcOrd="6" destOrd="0" presId="urn:microsoft.com/office/officeart/2005/8/layout/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DB7B6F5-E502-A145-8548-3BB4648D2ED2}" type="doc">
      <dgm:prSet loTypeId="urn:microsoft.com/office/officeart/2008/layout/LinedList" loCatId="" qsTypeId="urn:microsoft.com/office/officeart/2005/8/quickstyle/simple1" qsCatId="simple" csTypeId="urn:microsoft.com/office/officeart/2005/8/colors/accent5_2" csCatId="accent5" phldr="1"/>
      <dgm:spPr/>
      <dgm:t>
        <a:bodyPr/>
        <a:lstStyle/>
        <a:p>
          <a:endParaRPr lang="it-IT"/>
        </a:p>
      </dgm:t>
    </dgm:pt>
    <dgm:pt modelId="{C46BC148-A006-7643-8C75-CBAA5D5072A0}">
      <dgm:prSet phldrT="[Testo]"/>
      <dgm:spPr/>
      <dgm:t>
        <a:bodyPr/>
        <a:lstStyle/>
        <a:p>
          <a:r>
            <a:rPr lang="it-IT" b="1" dirty="0">
              <a:solidFill>
                <a:srgbClr val="002060"/>
              </a:solidFill>
              <a:latin typeface="+mn-lt"/>
            </a:rPr>
            <a:t>Date: </a:t>
          </a:r>
        </a:p>
        <a:p>
          <a:r>
            <a:rPr lang="it-IT" b="0" dirty="0">
              <a:solidFill>
                <a:srgbClr val="002060"/>
              </a:solidFill>
              <a:latin typeface="+mn-lt"/>
            </a:rPr>
            <a:t>14 </a:t>
          </a:r>
          <a:r>
            <a:rPr lang="it-IT" b="0" dirty="0" err="1">
              <a:solidFill>
                <a:srgbClr val="002060"/>
              </a:solidFill>
              <a:latin typeface="+mn-lt"/>
            </a:rPr>
            <a:t>September</a:t>
          </a:r>
          <a:r>
            <a:rPr lang="it-IT" b="0" dirty="0">
              <a:solidFill>
                <a:srgbClr val="002060"/>
              </a:solidFill>
              <a:latin typeface="+mn-lt"/>
            </a:rPr>
            <a:t> 2021 (online)</a:t>
          </a:r>
        </a:p>
      </dgm:t>
    </dgm:pt>
    <dgm:pt modelId="{98C8970A-B792-7E40-9C82-6EA3EB266429}" type="parTrans" cxnId="{13F4360E-6B9D-474F-A1CD-B1AFABE97F7A}">
      <dgm:prSet/>
      <dgm:spPr/>
      <dgm:t>
        <a:bodyPr/>
        <a:lstStyle/>
        <a:p>
          <a:endParaRPr lang="it-IT"/>
        </a:p>
      </dgm:t>
    </dgm:pt>
    <dgm:pt modelId="{3318C41D-B7D7-9149-961B-9E1FDA750BA8}" type="sibTrans" cxnId="{13F4360E-6B9D-474F-A1CD-B1AFABE97F7A}">
      <dgm:prSet/>
      <dgm:spPr/>
      <dgm:t>
        <a:bodyPr/>
        <a:lstStyle/>
        <a:p>
          <a:endParaRPr lang="it-IT"/>
        </a:p>
      </dgm:t>
    </dgm:pt>
    <dgm:pt modelId="{20BC5FBB-CBCF-9B49-91A2-120854CF0548}">
      <dgm:prSet phldrT="[Testo]"/>
      <dgm:spPr/>
      <dgm:t>
        <a:bodyPr/>
        <a:lstStyle/>
        <a:p>
          <a:r>
            <a:rPr lang="it-IT" b="1" kern="1200" dirty="0" err="1">
              <a:solidFill>
                <a:srgbClr val="002060"/>
              </a:solidFill>
              <a:latin typeface="+mn-lt"/>
              <a:ea typeface="+mn-ea"/>
              <a:cs typeface="+mn-cs"/>
            </a:rPr>
            <a:t>Participants</a:t>
          </a:r>
          <a:r>
            <a:rPr lang="it-IT" b="1" kern="1200" dirty="0">
              <a:solidFill>
                <a:srgbClr val="002060"/>
              </a:solidFill>
              <a:latin typeface="+mn-lt"/>
              <a:ea typeface="+mn-ea"/>
              <a:cs typeface="+mn-cs"/>
            </a:rPr>
            <a:t>: </a:t>
          </a:r>
        </a:p>
        <a:p>
          <a:r>
            <a:rPr lang="it-IT" b="0" kern="1200" dirty="0">
              <a:solidFill>
                <a:srgbClr val="002060"/>
              </a:solidFill>
              <a:latin typeface="+mn-lt"/>
              <a:ea typeface="+mn-ea"/>
              <a:cs typeface="+mn-cs"/>
            </a:rPr>
            <a:t>51</a:t>
          </a:r>
          <a:r>
            <a:rPr lang="it-IT" kern="1200" dirty="0">
              <a:solidFill>
                <a:srgbClr val="002060"/>
              </a:solidFill>
              <a:latin typeface="+mn-lt"/>
              <a:ea typeface="+mn-ea"/>
              <a:cs typeface="+mn-cs"/>
            </a:rPr>
            <a:t>  (28 </a:t>
          </a:r>
          <a:r>
            <a:rPr lang="it-IT" kern="1200" dirty="0" err="1">
              <a:solidFill>
                <a:srgbClr val="002060"/>
              </a:solidFill>
              <a:latin typeface="+mn-lt"/>
              <a:ea typeface="+mn-ea"/>
              <a:cs typeface="+mn-cs"/>
            </a:rPr>
            <a:t>countries</a:t>
          </a:r>
          <a:r>
            <a:rPr lang="it-IT" kern="1200" dirty="0">
              <a:solidFill>
                <a:srgbClr val="002060"/>
              </a:solidFill>
              <a:latin typeface="+mn-lt"/>
              <a:ea typeface="+mn-ea"/>
              <a:cs typeface="+mn-cs"/>
            </a:rPr>
            <a:t> and 6 consultative </a:t>
          </a:r>
          <a:r>
            <a:rPr lang="it-IT" kern="1200" dirty="0" err="1">
              <a:solidFill>
                <a:srgbClr val="002060"/>
              </a:solidFill>
              <a:latin typeface="+mn-lt"/>
              <a:ea typeface="+mn-ea"/>
              <a:cs typeface="+mn-cs"/>
            </a:rPr>
            <a:t>members</a:t>
          </a:r>
          <a:r>
            <a:rPr lang="it-IT" kern="1200" dirty="0">
              <a:solidFill>
                <a:srgbClr val="002060"/>
              </a:solidFill>
              <a:latin typeface="+mn-lt"/>
              <a:ea typeface="+mn-ea"/>
              <a:cs typeface="+mn-cs"/>
            </a:rPr>
            <a:t>)</a:t>
          </a:r>
        </a:p>
        <a:p>
          <a:endParaRPr lang="it-IT" kern="1200" dirty="0"/>
        </a:p>
      </dgm:t>
    </dgm:pt>
    <dgm:pt modelId="{DB41B15C-D23F-D94A-BDC4-5FCDBFB34490}" type="parTrans" cxnId="{2DE6147C-29AB-F94E-8219-4977AEC14B22}">
      <dgm:prSet/>
      <dgm:spPr/>
      <dgm:t>
        <a:bodyPr/>
        <a:lstStyle/>
        <a:p>
          <a:endParaRPr lang="it-IT"/>
        </a:p>
      </dgm:t>
    </dgm:pt>
    <dgm:pt modelId="{6E6D974F-73CB-3348-811A-A2768CEA2ADE}" type="sibTrans" cxnId="{2DE6147C-29AB-F94E-8219-4977AEC14B22}">
      <dgm:prSet/>
      <dgm:spPr/>
      <dgm:t>
        <a:bodyPr/>
        <a:lstStyle/>
        <a:p>
          <a:endParaRPr lang="it-IT"/>
        </a:p>
      </dgm:t>
    </dgm:pt>
    <dgm:pt modelId="{05A8ADDD-5723-1446-B490-C458955E0FBA}" type="pres">
      <dgm:prSet presAssocID="{ADB7B6F5-E502-A145-8548-3BB4648D2ED2}" presName="vert0" presStyleCnt="0">
        <dgm:presLayoutVars>
          <dgm:dir/>
          <dgm:animOne val="branch"/>
          <dgm:animLvl val="lvl"/>
        </dgm:presLayoutVars>
      </dgm:prSet>
      <dgm:spPr/>
    </dgm:pt>
    <dgm:pt modelId="{DA21830A-5844-FB43-B0BE-5DBA8CDE0014}" type="pres">
      <dgm:prSet presAssocID="{C46BC148-A006-7643-8C75-CBAA5D5072A0}" presName="thickLine" presStyleLbl="alignNode1" presStyleIdx="0" presStyleCnt="2"/>
      <dgm:spPr/>
    </dgm:pt>
    <dgm:pt modelId="{7D7B287D-B892-FB41-87D0-BE06F407260A}" type="pres">
      <dgm:prSet presAssocID="{C46BC148-A006-7643-8C75-CBAA5D5072A0}" presName="horz1" presStyleCnt="0"/>
      <dgm:spPr/>
    </dgm:pt>
    <dgm:pt modelId="{1BA42DA0-5188-5643-BCB4-760DF86FEACB}" type="pres">
      <dgm:prSet presAssocID="{C46BC148-A006-7643-8C75-CBAA5D5072A0}" presName="tx1" presStyleLbl="revTx" presStyleIdx="0" presStyleCnt="2"/>
      <dgm:spPr/>
    </dgm:pt>
    <dgm:pt modelId="{92199BE2-8213-2444-B17E-37F8569D8D68}" type="pres">
      <dgm:prSet presAssocID="{C46BC148-A006-7643-8C75-CBAA5D5072A0}" presName="vert1" presStyleCnt="0"/>
      <dgm:spPr/>
    </dgm:pt>
    <dgm:pt modelId="{5EC4D6E9-B227-FD45-8343-FBA9AE895B0A}" type="pres">
      <dgm:prSet presAssocID="{20BC5FBB-CBCF-9B49-91A2-120854CF0548}" presName="thickLine" presStyleLbl="alignNode1" presStyleIdx="1" presStyleCnt="2"/>
      <dgm:spPr/>
    </dgm:pt>
    <dgm:pt modelId="{0B1DF652-93DF-CF47-8C35-5FB5C42CE667}" type="pres">
      <dgm:prSet presAssocID="{20BC5FBB-CBCF-9B49-91A2-120854CF0548}" presName="horz1" presStyleCnt="0"/>
      <dgm:spPr/>
    </dgm:pt>
    <dgm:pt modelId="{5E3570E7-3C60-EA48-B44E-489E22EF94F2}" type="pres">
      <dgm:prSet presAssocID="{20BC5FBB-CBCF-9B49-91A2-120854CF0548}" presName="tx1" presStyleLbl="revTx" presStyleIdx="1" presStyleCnt="2"/>
      <dgm:spPr/>
    </dgm:pt>
    <dgm:pt modelId="{4AFDBF72-2EEA-0741-9DF2-92452A2883D9}" type="pres">
      <dgm:prSet presAssocID="{20BC5FBB-CBCF-9B49-91A2-120854CF0548}" presName="vert1" presStyleCnt="0"/>
      <dgm:spPr/>
    </dgm:pt>
  </dgm:ptLst>
  <dgm:cxnLst>
    <dgm:cxn modelId="{13F4360E-6B9D-474F-A1CD-B1AFABE97F7A}" srcId="{ADB7B6F5-E502-A145-8548-3BB4648D2ED2}" destId="{C46BC148-A006-7643-8C75-CBAA5D5072A0}" srcOrd="0" destOrd="0" parTransId="{98C8970A-B792-7E40-9C82-6EA3EB266429}" sibTransId="{3318C41D-B7D7-9149-961B-9E1FDA750BA8}"/>
    <dgm:cxn modelId="{DCEAB31A-CFD4-1C46-9305-6D2E2237FFDD}" type="presOf" srcId="{ADB7B6F5-E502-A145-8548-3BB4648D2ED2}" destId="{05A8ADDD-5723-1446-B490-C458955E0FBA}" srcOrd="0" destOrd="0" presId="urn:microsoft.com/office/officeart/2008/layout/LinedList"/>
    <dgm:cxn modelId="{C79B061B-71A8-4E4F-86F6-7FD0EAE2A60D}" type="presOf" srcId="{C46BC148-A006-7643-8C75-CBAA5D5072A0}" destId="{1BA42DA0-5188-5643-BCB4-760DF86FEACB}" srcOrd="0" destOrd="0" presId="urn:microsoft.com/office/officeart/2008/layout/LinedList"/>
    <dgm:cxn modelId="{2DE6147C-29AB-F94E-8219-4977AEC14B22}" srcId="{ADB7B6F5-E502-A145-8548-3BB4648D2ED2}" destId="{20BC5FBB-CBCF-9B49-91A2-120854CF0548}" srcOrd="1" destOrd="0" parTransId="{DB41B15C-D23F-D94A-BDC4-5FCDBFB34490}" sibTransId="{6E6D974F-73CB-3348-811A-A2768CEA2ADE}"/>
    <dgm:cxn modelId="{2FD091F3-DF1C-5944-A930-F5D90982D60C}" type="presOf" srcId="{20BC5FBB-CBCF-9B49-91A2-120854CF0548}" destId="{5E3570E7-3C60-EA48-B44E-489E22EF94F2}" srcOrd="0" destOrd="0" presId="urn:microsoft.com/office/officeart/2008/layout/LinedList"/>
    <dgm:cxn modelId="{4FD96521-9532-3842-8CB4-0F2ACDC5353C}" type="presParOf" srcId="{05A8ADDD-5723-1446-B490-C458955E0FBA}" destId="{DA21830A-5844-FB43-B0BE-5DBA8CDE0014}" srcOrd="0" destOrd="0" presId="urn:microsoft.com/office/officeart/2008/layout/LinedList"/>
    <dgm:cxn modelId="{E7E959A1-AB9C-9C4B-B820-944045124E0A}" type="presParOf" srcId="{05A8ADDD-5723-1446-B490-C458955E0FBA}" destId="{7D7B287D-B892-FB41-87D0-BE06F407260A}" srcOrd="1" destOrd="0" presId="urn:microsoft.com/office/officeart/2008/layout/LinedList"/>
    <dgm:cxn modelId="{E6D8466E-B662-C543-8811-641BD450C8F0}" type="presParOf" srcId="{7D7B287D-B892-FB41-87D0-BE06F407260A}" destId="{1BA42DA0-5188-5643-BCB4-760DF86FEACB}" srcOrd="0" destOrd="0" presId="urn:microsoft.com/office/officeart/2008/layout/LinedList"/>
    <dgm:cxn modelId="{46B001FD-A54A-D541-906B-5DAD79FD294C}" type="presParOf" srcId="{7D7B287D-B892-FB41-87D0-BE06F407260A}" destId="{92199BE2-8213-2444-B17E-37F8569D8D68}" srcOrd="1" destOrd="0" presId="urn:microsoft.com/office/officeart/2008/layout/LinedList"/>
    <dgm:cxn modelId="{C2021331-89B4-774A-8050-AC46A204A358}" type="presParOf" srcId="{05A8ADDD-5723-1446-B490-C458955E0FBA}" destId="{5EC4D6E9-B227-FD45-8343-FBA9AE895B0A}" srcOrd="2" destOrd="0" presId="urn:microsoft.com/office/officeart/2008/layout/LinedList"/>
    <dgm:cxn modelId="{84384B32-1F9E-8C4E-A9B8-DAB8C889EA81}" type="presParOf" srcId="{05A8ADDD-5723-1446-B490-C458955E0FBA}" destId="{0B1DF652-93DF-CF47-8C35-5FB5C42CE667}" srcOrd="3" destOrd="0" presId="urn:microsoft.com/office/officeart/2008/layout/LinedList"/>
    <dgm:cxn modelId="{DFEB8662-6495-2243-AF61-E3B2DE91F1A1}" type="presParOf" srcId="{0B1DF652-93DF-CF47-8C35-5FB5C42CE667}" destId="{5E3570E7-3C60-EA48-B44E-489E22EF94F2}" srcOrd="0" destOrd="0" presId="urn:microsoft.com/office/officeart/2008/layout/LinedList"/>
    <dgm:cxn modelId="{3AF9E9CA-3797-0E4E-83E4-922D125F4DE9}" type="presParOf" srcId="{0B1DF652-93DF-CF47-8C35-5FB5C42CE667}" destId="{4AFDBF72-2EEA-0741-9DF2-92452A2883D9}" srcOrd="1" destOrd="0" presId="urn:microsoft.com/office/officeart/2008/layout/Lin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DB7B6F5-E502-A145-8548-3BB4648D2ED2}" type="doc">
      <dgm:prSet loTypeId="urn:microsoft.com/office/officeart/2008/layout/LinedList" loCatId="" qsTypeId="urn:microsoft.com/office/officeart/2005/8/quickstyle/simple1" qsCatId="simple" csTypeId="urn:microsoft.com/office/officeart/2005/8/colors/accent1_3" csCatId="accent1" phldr="1"/>
      <dgm:spPr/>
      <dgm:t>
        <a:bodyPr/>
        <a:lstStyle/>
        <a:p>
          <a:endParaRPr lang="it-IT"/>
        </a:p>
      </dgm:t>
    </dgm:pt>
    <dgm:pt modelId="{C46BC148-A006-7643-8C75-CBAA5D5072A0}">
      <dgm:prSet phldrT="[Testo]"/>
      <dgm:spPr/>
      <dgm:t>
        <a:bodyPr/>
        <a:lstStyle/>
        <a:p>
          <a:r>
            <a:rPr lang="it-IT" b="1" dirty="0">
              <a:solidFill>
                <a:srgbClr val="002060"/>
              </a:solidFill>
              <a:latin typeface="+mn-lt"/>
            </a:rPr>
            <a:t>Date:</a:t>
          </a:r>
          <a:r>
            <a:rPr lang="it-IT" dirty="0">
              <a:solidFill>
                <a:srgbClr val="002060"/>
              </a:solidFill>
              <a:latin typeface="+mn-lt"/>
            </a:rPr>
            <a:t> </a:t>
          </a:r>
        </a:p>
        <a:p>
          <a:r>
            <a:rPr lang="it-IT" b="0" dirty="0">
              <a:solidFill>
                <a:srgbClr val="002060"/>
              </a:solidFill>
              <a:latin typeface="+mn-lt"/>
            </a:rPr>
            <a:t>18 </a:t>
          </a:r>
          <a:r>
            <a:rPr lang="it-IT" b="0" dirty="0" err="1">
              <a:solidFill>
                <a:srgbClr val="002060"/>
              </a:solidFill>
              <a:latin typeface="+mn-lt"/>
            </a:rPr>
            <a:t>January</a:t>
          </a:r>
          <a:r>
            <a:rPr lang="it-IT" b="0" dirty="0">
              <a:solidFill>
                <a:srgbClr val="002060"/>
              </a:solidFill>
              <a:latin typeface="+mn-lt"/>
            </a:rPr>
            <a:t> 2022 (online)</a:t>
          </a:r>
        </a:p>
      </dgm:t>
    </dgm:pt>
    <dgm:pt modelId="{98C8970A-B792-7E40-9C82-6EA3EB266429}" type="parTrans" cxnId="{13F4360E-6B9D-474F-A1CD-B1AFABE97F7A}">
      <dgm:prSet/>
      <dgm:spPr/>
      <dgm:t>
        <a:bodyPr/>
        <a:lstStyle/>
        <a:p>
          <a:endParaRPr lang="it-IT"/>
        </a:p>
      </dgm:t>
    </dgm:pt>
    <dgm:pt modelId="{3318C41D-B7D7-9149-961B-9E1FDA750BA8}" type="sibTrans" cxnId="{13F4360E-6B9D-474F-A1CD-B1AFABE97F7A}">
      <dgm:prSet/>
      <dgm:spPr/>
      <dgm:t>
        <a:bodyPr/>
        <a:lstStyle/>
        <a:p>
          <a:endParaRPr lang="it-IT"/>
        </a:p>
      </dgm:t>
    </dgm:pt>
    <dgm:pt modelId="{20BC5FBB-CBCF-9B49-91A2-120854CF0548}">
      <dgm:prSet phldrT="[Testo]"/>
      <dgm:spPr/>
      <dgm:t>
        <a:bodyPr/>
        <a:lstStyle/>
        <a:p>
          <a:r>
            <a:rPr lang="it-IT" b="1" kern="1200" dirty="0" err="1">
              <a:solidFill>
                <a:srgbClr val="002060"/>
              </a:solidFill>
              <a:latin typeface="+mn-lt"/>
              <a:ea typeface="+mn-ea"/>
              <a:cs typeface="+mn-cs"/>
            </a:rPr>
            <a:t>Participants</a:t>
          </a:r>
          <a:r>
            <a:rPr lang="it-IT" b="1" kern="1200" dirty="0">
              <a:solidFill>
                <a:srgbClr val="002060"/>
              </a:solidFill>
              <a:latin typeface="+mn-lt"/>
              <a:ea typeface="+mn-ea"/>
              <a:cs typeface="+mn-cs"/>
            </a:rPr>
            <a:t>:</a:t>
          </a:r>
          <a:r>
            <a:rPr lang="it-IT" kern="1200" dirty="0">
              <a:solidFill>
                <a:srgbClr val="002060"/>
              </a:solidFill>
              <a:latin typeface="+mn-lt"/>
              <a:ea typeface="+mn-ea"/>
              <a:cs typeface="+mn-cs"/>
            </a:rPr>
            <a:t> </a:t>
          </a:r>
        </a:p>
        <a:p>
          <a:r>
            <a:rPr lang="it-IT" b="0" kern="1200" dirty="0">
              <a:solidFill>
                <a:srgbClr val="002060"/>
              </a:solidFill>
              <a:latin typeface="+mn-lt"/>
              <a:ea typeface="+mn-ea"/>
              <a:cs typeface="+mn-cs"/>
            </a:rPr>
            <a:t>52</a:t>
          </a:r>
          <a:r>
            <a:rPr lang="it-IT" kern="1200" dirty="0">
              <a:solidFill>
                <a:srgbClr val="002060"/>
              </a:solidFill>
              <a:latin typeface="+mn-lt"/>
              <a:ea typeface="+mn-ea"/>
              <a:cs typeface="+mn-cs"/>
            </a:rPr>
            <a:t>  (28 </a:t>
          </a:r>
          <a:r>
            <a:rPr lang="it-IT" kern="1200" dirty="0" err="1">
              <a:solidFill>
                <a:srgbClr val="002060"/>
              </a:solidFill>
              <a:latin typeface="+mn-lt"/>
              <a:ea typeface="+mn-ea"/>
              <a:cs typeface="+mn-cs"/>
            </a:rPr>
            <a:t>countries</a:t>
          </a:r>
          <a:r>
            <a:rPr lang="it-IT" kern="1200" dirty="0">
              <a:solidFill>
                <a:srgbClr val="002060"/>
              </a:solidFill>
              <a:latin typeface="+mn-lt"/>
              <a:ea typeface="+mn-ea"/>
              <a:cs typeface="+mn-cs"/>
            </a:rPr>
            <a:t>, 5 consultative </a:t>
          </a:r>
          <a:r>
            <a:rPr lang="it-IT" kern="1200" dirty="0" err="1">
              <a:solidFill>
                <a:srgbClr val="002060"/>
              </a:solidFill>
              <a:latin typeface="+mn-lt"/>
              <a:ea typeface="+mn-ea"/>
              <a:cs typeface="+mn-cs"/>
            </a:rPr>
            <a:t>members</a:t>
          </a:r>
          <a:r>
            <a:rPr lang="it-IT" kern="1200" dirty="0">
              <a:solidFill>
                <a:srgbClr val="002060"/>
              </a:solidFill>
              <a:latin typeface="+mn-lt"/>
              <a:ea typeface="+mn-ea"/>
              <a:cs typeface="+mn-cs"/>
            </a:rPr>
            <a:t> and EC</a:t>
          </a:r>
          <a:r>
            <a:rPr lang="it-IT" b="0" kern="1200" dirty="0">
              <a:solidFill>
                <a:srgbClr val="002060"/>
              </a:solidFill>
              <a:latin typeface="+mn-lt"/>
              <a:ea typeface="+mn-ea"/>
              <a:cs typeface="+mn-cs"/>
            </a:rPr>
            <a:t>)</a:t>
          </a:r>
        </a:p>
        <a:p>
          <a:endParaRPr lang="it-IT" kern="1200" dirty="0"/>
        </a:p>
      </dgm:t>
    </dgm:pt>
    <dgm:pt modelId="{DB41B15C-D23F-D94A-BDC4-5FCDBFB34490}" type="parTrans" cxnId="{2DE6147C-29AB-F94E-8219-4977AEC14B22}">
      <dgm:prSet/>
      <dgm:spPr/>
      <dgm:t>
        <a:bodyPr/>
        <a:lstStyle/>
        <a:p>
          <a:endParaRPr lang="it-IT"/>
        </a:p>
      </dgm:t>
    </dgm:pt>
    <dgm:pt modelId="{6E6D974F-73CB-3348-811A-A2768CEA2ADE}" type="sibTrans" cxnId="{2DE6147C-29AB-F94E-8219-4977AEC14B22}">
      <dgm:prSet/>
      <dgm:spPr/>
      <dgm:t>
        <a:bodyPr/>
        <a:lstStyle/>
        <a:p>
          <a:endParaRPr lang="it-IT"/>
        </a:p>
      </dgm:t>
    </dgm:pt>
    <dgm:pt modelId="{16CE0202-78ED-9149-B016-CA15F611B5AF}" type="pres">
      <dgm:prSet presAssocID="{ADB7B6F5-E502-A145-8548-3BB4648D2ED2}" presName="vert0" presStyleCnt="0">
        <dgm:presLayoutVars>
          <dgm:dir/>
          <dgm:animOne val="branch"/>
          <dgm:animLvl val="lvl"/>
        </dgm:presLayoutVars>
      </dgm:prSet>
      <dgm:spPr/>
    </dgm:pt>
    <dgm:pt modelId="{86E16111-F6C9-2345-9A97-9AC25A223969}" type="pres">
      <dgm:prSet presAssocID="{C46BC148-A006-7643-8C75-CBAA5D5072A0}" presName="thickLine" presStyleLbl="alignNode1" presStyleIdx="0" presStyleCnt="2"/>
      <dgm:spPr/>
    </dgm:pt>
    <dgm:pt modelId="{6C36BABA-B294-E143-8014-FDCB91F1C099}" type="pres">
      <dgm:prSet presAssocID="{C46BC148-A006-7643-8C75-CBAA5D5072A0}" presName="horz1" presStyleCnt="0"/>
      <dgm:spPr/>
    </dgm:pt>
    <dgm:pt modelId="{7D47A7BD-3885-3C4C-88AB-60BD9020E498}" type="pres">
      <dgm:prSet presAssocID="{C46BC148-A006-7643-8C75-CBAA5D5072A0}" presName="tx1" presStyleLbl="revTx" presStyleIdx="0" presStyleCnt="2"/>
      <dgm:spPr/>
    </dgm:pt>
    <dgm:pt modelId="{95947C4B-5355-DA45-BCEA-CE14BD724FD0}" type="pres">
      <dgm:prSet presAssocID="{C46BC148-A006-7643-8C75-CBAA5D5072A0}" presName="vert1" presStyleCnt="0"/>
      <dgm:spPr/>
    </dgm:pt>
    <dgm:pt modelId="{5B798608-2C19-E340-B2DA-309E6B4745CB}" type="pres">
      <dgm:prSet presAssocID="{20BC5FBB-CBCF-9B49-91A2-120854CF0548}" presName="thickLine" presStyleLbl="alignNode1" presStyleIdx="1" presStyleCnt="2"/>
      <dgm:spPr/>
    </dgm:pt>
    <dgm:pt modelId="{8B86E084-D391-1540-A99B-F94AFED15DDD}" type="pres">
      <dgm:prSet presAssocID="{20BC5FBB-CBCF-9B49-91A2-120854CF0548}" presName="horz1" presStyleCnt="0"/>
      <dgm:spPr/>
    </dgm:pt>
    <dgm:pt modelId="{C65869F5-918A-F347-8E5E-76E2D490CAA6}" type="pres">
      <dgm:prSet presAssocID="{20BC5FBB-CBCF-9B49-91A2-120854CF0548}" presName="tx1" presStyleLbl="revTx" presStyleIdx="1" presStyleCnt="2"/>
      <dgm:spPr/>
    </dgm:pt>
    <dgm:pt modelId="{4A3D336A-08C1-714A-87CA-49EF0AE01200}" type="pres">
      <dgm:prSet presAssocID="{20BC5FBB-CBCF-9B49-91A2-120854CF0548}" presName="vert1" presStyleCnt="0"/>
      <dgm:spPr/>
    </dgm:pt>
  </dgm:ptLst>
  <dgm:cxnLst>
    <dgm:cxn modelId="{13F4360E-6B9D-474F-A1CD-B1AFABE97F7A}" srcId="{ADB7B6F5-E502-A145-8548-3BB4648D2ED2}" destId="{C46BC148-A006-7643-8C75-CBAA5D5072A0}" srcOrd="0" destOrd="0" parTransId="{98C8970A-B792-7E40-9C82-6EA3EB266429}" sibTransId="{3318C41D-B7D7-9149-961B-9E1FDA750BA8}"/>
    <dgm:cxn modelId="{2DE6147C-29AB-F94E-8219-4977AEC14B22}" srcId="{ADB7B6F5-E502-A145-8548-3BB4648D2ED2}" destId="{20BC5FBB-CBCF-9B49-91A2-120854CF0548}" srcOrd="1" destOrd="0" parTransId="{DB41B15C-D23F-D94A-BDC4-5FCDBFB34490}" sibTransId="{6E6D974F-73CB-3348-811A-A2768CEA2ADE}"/>
    <dgm:cxn modelId="{FB70068C-32A0-3541-B4D9-4D23B08BDEB0}" type="presOf" srcId="{20BC5FBB-CBCF-9B49-91A2-120854CF0548}" destId="{C65869F5-918A-F347-8E5E-76E2D490CAA6}" srcOrd="0" destOrd="0" presId="urn:microsoft.com/office/officeart/2008/layout/LinedList"/>
    <dgm:cxn modelId="{C8E02B9C-2B25-D54E-A9A6-CF8EE1358075}" type="presOf" srcId="{C46BC148-A006-7643-8C75-CBAA5D5072A0}" destId="{7D47A7BD-3885-3C4C-88AB-60BD9020E498}" srcOrd="0" destOrd="0" presId="urn:microsoft.com/office/officeart/2008/layout/LinedList"/>
    <dgm:cxn modelId="{DE2340A9-FB2C-B04E-8FEE-FE1228C4F0B2}" type="presOf" srcId="{ADB7B6F5-E502-A145-8548-3BB4648D2ED2}" destId="{16CE0202-78ED-9149-B016-CA15F611B5AF}" srcOrd="0" destOrd="0" presId="urn:microsoft.com/office/officeart/2008/layout/LinedList"/>
    <dgm:cxn modelId="{A21DC9AD-BB68-4047-9AB1-9351287904D1}" type="presParOf" srcId="{16CE0202-78ED-9149-B016-CA15F611B5AF}" destId="{86E16111-F6C9-2345-9A97-9AC25A223969}" srcOrd="0" destOrd="0" presId="urn:microsoft.com/office/officeart/2008/layout/LinedList"/>
    <dgm:cxn modelId="{E8EFE6E4-6EC7-9E48-9183-629E04B7FDCB}" type="presParOf" srcId="{16CE0202-78ED-9149-B016-CA15F611B5AF}" destId="{6C36BABA-B294-E143-8014-FDCB91F1C099}" srcOrd="1" destOrd="0" presId="urn:microsoft.com/office/officeart/2008/layout/LinedList"/>
    <dgm:cxn modelId="{D887C41F-57AB-6A47-AC1A-BBB48FBA5408}" type="presParOf" srcId="{6C36BABA-B294-E143-8014-FDCB91F1C099}" destId="{7D47A7BD-3885-3C4C-88AB-60BD9020E498}" srcOrd="0" destOrd="0" presId="urn:microsoft.com/office/officeart/2008/layout/LinedList"/>
    <dgm:cxn modelId="{2EA1ECAC-3245-924A-9E3F-7D4DCE086E05}" type="presParOf" srcId="{6C36BABA-B294-E143-8014-FDCB91F1C099}" destId="{95947C4B-5355-DA45-BCEA-CE14BD724FD0}" srcOrd="1" destOrd="0" presId="urn:microsoft.com/office/officeart/2008/layout/LinedList"/>
    <dgm:cxn modelId="{7EB12E60-982E-594E-8413-2C53D5898CBA}" type="presParOf" srcId="{16CE0202-78ED-9149-B016-CA15F611B5AF}" destId="{5B798608-2C19-E340-B2DA-309E6B4745CB}" srcOrd="2" destOrd="0" presId="urn:microsoft.com/office/officeart/2008/layout/LinedList"/>
    <dgm:cxn modelId="{5350ACF1-5210-D643-80AD-7FF6646E5CB4}" type="presParOf" srcId="{16CE0202-78ED-9149-B016-CA15F611B5AF}" destId="{8B86E084-D391-1540-A99B-F94AFED15DDD}" srcOrd="3" destOrd="0" presId="urn:microsoft.com/office/officeart/2008/layout/LinedList"/>
    <dgm:cxn modelId="{AC685088-77EE-4548-984D-82E2F827C0F3}" type="presParOf" srcId="{8B86E084-D391-1540-A99B-F94AFED15DDD}" destId="{C65869F5-918A-F347-8E5E-76E2D490CAA6}" srcOrd="0" destOrd="0" presId="urn:microsoft.com/office/officeart/2008/layout/LinedList"/>
    <dgm:cxn modelId="{94799418-3264-024D-B4B8-9AA7017D6E9C}" type="presParOf" srcId="{8B86E084-D391-1540-A99B-F94AFED15DDD}" destId="{4A3D336A-08C1-714A-87CA-49EF0AE01200}" srcOrd="1" destOrd="0" presId="urn:microsoft.com/office/officeart/2008/layout/LinedList"/>
  </dgm:cxnLst>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9"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62EA376-44DC-40EC-A958-5CC921E35BF7}" type="doc">
      <dgm:prSet loTypeId="urn:microsoft.com/office/officeart/2018/2/layout/IconLabelList" loCatId="icon" qsTypeId="urn:microsoft.com/office/officeart/2005/8/quickstyle/simple1" qsCatId="simple" csTypeId="urn:microsoft.com/office/officeart/2018/5/colors/Iconchunking_neutralbg_accent5_2" csCatId="accent5" phldr="1"/>
      <dgm:spPr/>
      <dgm:t>
        <a:bodyPr/>
        <a:lstStyle/>
        <a:p>
          <a:endParaRPr lang="en-US"/>
        </a:p>
      </dgm:t>
    </dgm:pt>
    <dgm:pt modelId="{AF2DA51B-B88F-4618-A2A7-88B400067A3F}">
      <dgm:prSet/>
      <dgm:spPr/>
      <dgm:t>
        <a:bodyPr/>
        <a:lstStyle/>
        <a:p>
          <a:pPr>
            <a:lnSpc>
              <a:spcPct val="100000"/>
            </a:lnSpc>
          </a:pPr>
          <a:r>
            <a:rPr lang="en-US">
              <a:solidFill>
                <a:schemeClr val="accent1">
                  <a:lumMod val="50000"/>
                </a:schemeClr>
              </a:solidFill>
              <a:latin typeface="+mn-lt"/>
            </a:rPr>
            <a:t>3</a:t>
          </a:r>
          <a:r>
            <a:rPr lang="en-US" baseline="30000">
              <a:solidFill>
                <a:schemeClr val="accent1">
                  <a:lumMod val="50000"/>
                </a:schemeClr>
              </a:solidFill>
              <a:latin typeface="+mn-lt"/>
            </a:rPr>
            <a:t>rd</a:t>
          </a:r>
          <a:r>
            <a:rPr lang="en-US">
              <a:solidFill>
                <a:schemeClr val="accent1">
                  <a:lumMod val="50000"/>
                </a:schemeClr>
              </a:solidFill>
              <a:latin typeface="+mn-lt"/>
            </a:rPr>
            <a:t> TPG B meeting (June 2022)</a:t>
          </a:r>
          <a:endParaRPr lang="en-US" dirty="0">
            <a:solidFill>
              <a:schemeClr val="accent1">
                <a:lumMod val="50000"/>
              </a:schemeClr>
            </a:solidFill>
            <a:latin typeface="+mn-lt"/>
          </a:endParaRPr>
        </a:p>
      </dgm:t>
    </dgm:pt>
    <dgm:pt modelId="{991DBCA5-A298-441F-9FD5-11C180E5E8CB}" type="parTrans" cxnId="{0F7C6611-208E-4D4F-A9AC-065E529D269F}">
      <dgm:prSet/>
      <dgm:spPr/>
      <dgm:t>
        <a:bodyPr/>
        <a:lstStyle/>
        <a:p>
          <a:endParaRPr lang="en-US">
            <a:solidFill>
              <a:schemeClr val="accent1">
                <a:lumMod val="50000"/>
              </a:schemeClr>
            </a:solidFill>
            <a:latin typeface="+mj-lt"/>
          </a:endParaRPr>
        </a:p>
      </dgm:t>
    </dgm:pt>
    <dgm:pt modelId="{AFE391E0-160F-4F96-970E-167169B92BFF}" type="sibTrans" cxnId="{0F7C6611-208E-4D4F-A9AC-065E529D269F}">
      <dgm:prSet/>
      <dgm:spPr/>
      <dgm:t>
        <a:bodyPr/>
        <a:lstStyle/>
        <a:p>
          <a:endParaRPr lang="en-US">
            <a:solidFill>
              <a:schemeClr val="accent1">
                <a:lumMod val="50000"/>
              </a:schemeClr>
            </a:solidFill>
            <a:latin typeface="+mj-lt"/>
          </a:endParaRPr>
        </a:p>
      </dgm:t>
    </dgm:pt>
    <dgm:pt modelId="{5B59563C-6292-B341-867F-9BAB48EB26F9}">
      <dgm:prSet/>
      <dgm:spPr/>
      <dgm:t>
        <a:bodyPr/>
        <a:lstStyle/>
        <a:p>
          <a:pPr>
            <a:lnSpc>
              <a:spcPct val="100000"/>
            </a:lnSpc>
          </a:pPr>
          <a:r>
            <a:rPr lang="it-IT">
              <a:solidFill>
                <a:schemeClr val="accent1">
                  <a:lumMod val="50000"/>
                </a:schemeClr>
              </a:solidFill>
              <a:latin typeface="+mn-lt"/>
            </a:rPr>
            <a:t>PLAs on digital technology for the recognition agenda</a:t>
          </a:r>
          <a:endParaRPr lang="it-IT" dirty="0">
            <a:solidFill>
              <a:schemeClr val="accent1">
                <a:lumMod val="50000"/>
              </a:schemeClr>
            </a:solidFill>
            <a:latin typeface="+mn-lt"/>
          </a:endParaRPr>
        </a:p>
      </dgm:t>
    </dgm:pt>
    <dgm:pt modelId="{C6490558-7A9F-BB4D-9E25-0919F095F917}" type="parTrans" cxnId="{86E6155A-C431-7D4E-A295-7DBE8539F5AB}">
      <dgm:prSet/>
      <dgm:spPr/>
      <dgm:t>
        <a:bodyPr/>
        <a:lstStyle/>
        <a:p>
          <a:endParaRPr lang="it-IT">
            <a:solidFill>
              <a:schemeClr val="accent1">
                <a:lumMod val="50000"/>
              </a:schemeClr>
            </a:solidFill>
            <a:latin typeface="+mj-lt"/>
          </a:endParaRPr>
        </a:p>
      </dgm:t>
    </dgm:pt>
    <dgm:pt modelId="{8D5C645E-F9D7-344C-B892-AC0C1561E0B3}" type="sibTrans" cxnId="{86E6155A-C431-7D4E-A295-7DBE8539F5AB}">
      <dgm:prSet/>
      <dgm:spPr/>
      <dgm:t>
        <a:bodyPr/>
        <a:lstStyle/>
        <a:p>
          <a:endParaRPr lang="it-IT">
            <a:solidFill>
              <a:schemeClr val="accent1">
                <a:lumMod val="50000"/>
              </a:schemeClr>
            </a:solidFill>
            <a:latin typeface="+mj-lt"/>
          </a:endParaRPr>
        </a:p>
      </dgm:t>
    </dgm:pt>
    <dgm:pt modelId="{555BA2F4-5D25-4FF8-9B8A-000556B3948B}" type="pres">
      <dgm:prSet presAssocID="{362EA376-44DC-40EC-A958-5CC921E35BF7}" presName="root" presStyleCnt="0">
        <dgm:presLayoutVars>
          <dgm:dir/>
          <dgm:resizeHandles val="exact"/>
        </dgm:presLayoutVars>
      </dgm:prSet>
      <dgm:spPr/>
    </dgm:pt>
    <dgm:pt modelId="{AD84431F-6EAD-48F5-A843-36762BFC59B2}" type="pres">
      <dgm:prSet presAssocID="{5B59563C-6292-B341-867F-9BAB48EB26F9}" presName="compNode" presStyleCnt="0"/>
      <dgm:spPr/>
    </dgm:pt>
    <dgm:pt modelId="{A92630BC-8F53-450A-9123-462150EC93C5}" type="pres">
      <dgm:prSet presAssocID="{5B59563C-6292-B341-867F-9BAB48EB26F9}"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Riunione"/>
        </a:ext>
      </dgm:extLst>
    </dgm:pt>
    <dgm:pt modelId="{0D43E18B-9F82-4977-BE91-860D071F9A74}" type="pres">
      <dgm:prSet presAssocID="{5B59563C-6292-B341-867F-9BAB48EB26F9}" presName="spaceRect" presStyleCnt="0"/>
      <dgm:spPr/>
    </dgm:pt>
    <dgm:pt modelId="{A3D60AC3-0899-4714-952B-07CECFC2DD93}" type="pres">
      <dgm:prSet presAssocID="{5B59563C-6292-B341-867F-9BAB48EB26F9}" presName="textRect" presStyleLbl="revTx" presStyleIdx="0" presStyleCnt="2">
        <dgm:presLayoutVars>
          <dgm:chMax val="1"/>
          <dgm:chPref val="1"/>
        </dgm:presLayoutVars>
      </dgm:prSet>
      <dgm:spPr/>
    </dgm:pt>
    <dgm:pt modelId="{2A206B55-F838-4624-8FA3-176515D1847B}" type="pres">
      <dgm:prSet presAssocID="{8D5C645E-F9D7-344C-B892-AC0C1561E0B3}" presName="sibTrans" presStyleCnt="0"/>
      <dgm:spPr/>
    </dgm:pt>
    <dgm:pt modelId="{747FB352-78D1-45BF-9CE7-BB132764375B}" type="pres">
      <dgm:prSet presAssocID="{AF2DA51B-B88F-4618-A2A7-88B400067A3F}" presName="compNode" presStyleCnt="0"/>
      <dgm:spPr/>
    </dgm:pt>
    <dgm:pt modelId="{14282040-E16D-4A8A-AB0F-D26246A0BC6D}" type="pres">
      <dgm:prSet presAssocID="{AF2DA51B-B88F-4618-A2A7-88B400067A3F}"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Elenco di controllo"/>
        </a:ext>
      </dgm:extLst>
    </dgm:pt>
    <dgm:pt modelId="{A491819D-AFB9-4F18-92AE-D8BDB77311E9}" type="pres">
      <dgm:prSet presAssocID="{AF2DA51B-B88F-4618-A2A7-88B400067A3F}" presName="spaceRect" presStyleCnt="0"/>
      <dgm:spPr/>
    </dgm:pt>
    <dgm:pt modelId="{BF68B4D9-DB48-4E18-980B-63FADE73229D}" type="pres">
      <dgm:prSet presAssocID="{AF2DA51B-B88F-4618-A2A7-88B400067A3F}" presName="textRect" presStyleLbl="revTx" presStyleIdx="1" presStyleCnt="2">
        <dgm:presLayoutVars>
          <dgm:chMax val="1"/>
          <dgm:chPref val="1"/>
        </dgm:presLayoutVars>
      </dgm:prSet>
      <dgm:spPr/>
    </dgm:pt>
  </dgm:ptLst>
  <dgm:cxnLst>
    <dgm:cxn modelId="{0F7C6611-208E-4D4F-A9AC-065E529D269F}" srcId="{362EA376-44DC-40EC-A958-5CC921E35BF7}" destId="{AF2DA51B-B88F-4618-A2A7-88B400067A3F}" srcOrd="1" destOrd="0" parTransId="{991DBCA5-A298-441F-9FD5-11C180E5E8CB}" sibTransId="{AFE391E0-160F-4F96-970E-167169B92BFF}"/>
    <dgm:cxn modelId="{9C039323-1F4B-0145-8A95-1C02726E8E77}" type="presOf" srcId="{362EA376-44DC-40EC-A958-5CC921E35BF7}" destId="{555BA2F4-5D25-4FF8-9B8A-000556B3948B}" srcOrd="0" destOrd="0" presId="urn:microsoft.com/office/officeart/2018/2/layout/IconLabelList"/>
    <dgm:cxn modelId="{83164239-13DE-CB41-8A56-61A7FCDFB234}" type="presOf" srcId="{5B59563C-6292-B341-867F-9BAB48EB26F9}" destId="{A3D60AC3-0899-4714-952B-07CECFC2DD93}" srcOrd="0" destOrd="0" presId="urn:microsoft.com/office/officeart/2018/2/layout/IconLabelList"/>
    <dgm:cxn modelId="{C45EDF77-5C86-2640-BC3E-9181A43517A5}" type="presOf" srcId="{AF2DA51B-B88F-4618-A2A7-88B400067A3F}" destId="{BF68B4D9-DB48-4E18-980B-63FADE73229D}" srcOrd="0" destOrd="0" presId="urn:microsoft.com/office/officeart/2018/2/layout/IconLabelList"/>
    <dgm:cxn modelId="{86E6155A-C431-7D4E-A295-7DBE8539F5AB}" srcId="{362EA376-44DC-40EC-A958-5CC921E35BF7}" destId="{5B59563C-6292-B341-867F-9BAB48EB26F9}" srcOrd="0" destOrd="0" parTransId="{C6490558-7A9F-BB4D-9E25-0919F095F917}" sibTransId="{8D5C645E-F9D7-344C-B892-AC0C1561E0B3}"/>
    <dgm:cxn modelId="{EA9EEF77-B1B4-F946-8879-A5F5013635FA}" type="presParOf" srcId="{555BA2F4-5D25-4FF8-9B8A-000556B3948B}" destId="{AD84431F-6EAD-48F5-A843-36762BFC59B2}" srcOrd="0" destOrd="0" presId="urn:microsoft.com/office/officeart/2018/2/layout/IconLabelList"/>
    <dgm:cxn modelId="{8A9880DA-7FCF-834A-B3CC-680C30152EBE}" type="presParOf" srcId="{AD84431F-6EAD-48F5-A843-36762BFC59B2}" destId="{A92630BC-8F53-450A-9123-462150EC93C5}" srcOrd="0" destOrd="0" presId="urn:microsoft.com/office/officeart/2018/2/layout/IconLabelList"/>
    <dgm:cxn modelId="{C26BADBA-31F3-3C49-96F4-970AFF6EA24B}" type="presParOf" srcId="{AD84431F-6EAD-48F5-A843-36762BFC59B2}" destId="{0D43E18B-9F82-4977-BE91-860D071F9A74}" srcOrd="1" destOrd="0" presId="urn:microsoft.com/office/officeart/2018/2/layout/IconLabelList"/>
    <dgm:cxn modelId="{78582FC3-E3F7-F54E-BC94-BE3861AAEEB8}" type="presParOf" srcId="{AD84431F-6EAD-48F5-A843-36762BFC59B2}" destId="{A3D60AC3-0899-4714-952B-07CECFC2DD93}" srcOrd="2" destOrd="0" presId="urn:microsoft.com/office/officeart/2018/2/layout/IconLabelList"/>
    <dgm:cxn modelId="{FC8D9D74-EA30-E342-A568-56956C923860}" type="presParOf" srcId="{555BA2F4-5D25-4FF8-9B8A-000556B3948B}" destId="{2A206B55-F838-4624-8FA3-176515D1847B}" srcOrd="1" destOrd="0" presId="urn:microsoft.com/office/officeart/2018/2/layout/IconLabelList"/>
    <dgm:cxn modelId="{187E399B-3E0B-EE4E-AA9B-EF2074D8C649}" type="presParOf" srcId="{555BA2F4-5D25-4FF8-9B8A-000556B3948B}" destId="{747FB352-78D1-45BF-9CE7-BB132764375B}" srcOrd="2" destOrd="0" presId="urn:microsoft.com/office/officeart/2018/2/layout/IconLabelList"/>
    <dgm:cxn modelId="{AF6598F3-EE8E-A145-9D82-8D5B532D16CF}" type="presParOf" srcId="{747FB352-78D1-45BF-9CE7-BB132764375B}" destId="{14282040-E16D-4A8A-AB0F-D26246A0BC6D}" srcOrd="0" destOrd="0" presId="urn:microsoft.com/office/officeart/2018/2/layout/IconLabelList"/>
    <dgm:cxn modelId="{44D9632B-9262-6547-9963-083ECA526E48}" type="presParOf" srcId="{747FB352-78D1-45BF-9CE7-BB132764375B}" destId="{A491819D-AFB9-4F18-92AE-D8BDB77311E9}" srcOrd="1" destOrd="0" presId="urn:microsoft.com/office/officeart/2018/2/layout/IconLabelList"/>
    <dgm:cxn modelId="{9AC951EC-86B8-DB4F-AEDB-A55EADE65127}" type="presParOf" srcId="{747FB352-78D1-45BF-9CE7-BB132764375B}" destId="{BF68B4D9-DB48-4E18-980B-63FADE73229D}"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CB1573-FBB1-4B39-B484-A2358E7992A6}">
      <dsp:nvSpPr>
        <dsp:cNvPr id="0" name=""/>
        <dsp:cNvSpPr/>
      </dsp:nvSpPr>
      <dsp:spPr>
        <a:xfrm>
          <a:off x="0" y="398"/>
          <a:ext cx="7886700" cy="93220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3F155E8-27CB-4F2F-94A5-B7FBC689CE4A}">
      <dsp:nvSpPr>
        <dsp:cNvPr id="0" name=""/>
        <dsp:cNvSpPr/>
      </dsp:nvSpPr>
      <dsp:spPr>
        <a:xfrm>
          <a:off x="281991" y="210143"/>
          <a:ext cx="512711" cy="51271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2B17DCC-0C5B-4BAB-BC30-DC7FCAE3BDFF}">
      <dsp:nvSpPr>
        <dsp:cNvPr id="0" name=""/>
        <dsp:cNvSpPr/>
      </dsp:nvSpPr>
      <dsp:spPr>
        <a:xfrm>
          <a:off x="1076693" y="398"/>
          <a:ext cx="6810006" cy="9322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658" tIns="98658" rIns="98658" bIns="98658" numCol="1" spcCol="1270" anchor="ctr" anchorCtr="0">
          <a:noAutofit/>
        </a:bodyPr>
        <a:lstStyle/>
        <a:p>
          <a:pPr marL="0" lvl="0" indent="0" algn="l" defTabSz="1111250">
            <a:lnSpc>
              <a:spcPct val="100000"/>
            </a:lnSpc>
            <a:spcBef>
              <a:spcPct val="0"/>
            </a:spcBef>
            <a:spcAft>
              <a:spcPct val="35000"/>
            </a:spcAft>
            <a:buNone/>
          </a:pPr>
          <a:r>
            <a:rPr lang="it-IT" sz="2500" kern="1200" dirty="0">
              <a:solidFill>
                <a:schemeClr val="accent1">
                  <a:lumMod val="50000"/>
                </a:schemeClr>
              </a:solidFill>
              <a:latin typeface="+mn-lt"/>
            </a:rPr>
            <a:t>TPG B Work Plan</a:t>
          </a:r>
        </a:p>
      </dsp:txBody>
      <dsp:txXfrm>
        <a:off x="1076693" y="398"/>
        <a:ext cx="6810006" cy="932202"/>
      </dsp:txXfrm>
    </dsp:sp>
    <dsp:sp modelId="{4E64475D-2A86-47E6-AB28-58F8B1C759A2}">
      <dsp:nvSpPr>
        <dsp:cNvPr id="0" name=""/>
        <dsp:cNvSpPr/>
      </dsp:nvSpPr>
      <dsp:spPr>
        <a:xfrm>
          <a:off x="0" y="1165650"/>
          <a:ext cx="7886700" cy="93220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7925F0B-8C89-40BE-9ED1-C469A1796EB4}">
      <dsp:nvSpPr>
        <dsp:cNvPr id="0" name=""/>
        <dsp:cNvSpPr/>
      </dsp:nvSpPr>
      <dsp:spPr>
        <a:xfrm>
          <a:off x="281991" y="1375396"/>
          <a:ext cx="512711" cy="51271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145AF16-C054-4B34-B7C1-DCE6047D2132}">
      <dsp:nvSpPr>
        <dsp:cNvPr id="0" name=""/>
        <dsp:cNvSpPr/>
      </dsp:nvSpPr>
      <dsp:spPr>
        <a:xfrm>
          <a:off x="1076693" y="1165650"/>
          <a:ext cx="6810006" cy="9322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658" tIns="98658" rIns="98658" bIns="98658" numCol="1" spcCol="1270" anchor="ctr" anchorCtr="0">
          <a:noAutofit/>
        </a:bodyPr>
        <a:lstStyle/>
        <a:p>
          <a:pPr marL="0" lvl="0" indent="0" algn="l" defTabSz="1111250">
            <a:lnSpc>
              <a:spcPct val="100000"/>
            </a:lnSpc>
            <a:spcBef>
              <a:spcPct val="0"/>
            </a:spcBef>
            <a:spcAft>
              <a:spcPct val="35000"/>
            </a:spcAft>
            <a:buNone/>
          </a:pPr>
          <a:r>
            <a:rPr lang="en-US" sz="2500" kern="1200" dirty="0">
              <a:solidFill>
                <a:schemeClr val="accent1">
                  <a:lumMod val="50000"/>
                </a:schemeClr>
              </a:solidFill>
              <a:latin typeface="+mn-lt"/>
            </a:rPr>
            <a:t>Main activities carried out</a:t>
          </a:r>
        </a:p>
      </dsp:txBody>
      <dsp:txXfrm>
        <a:off x="1076693" y="1165650"/>
        <a:ext cx="6810006" cy="932202"/>
      </dsp:txXfrm>
    </dsp:sp>
    <dsp:sp modelId="{DD7C8FF3-E3AE-406C-9903-95904EF28DF2}">
      <dsp:nvSpPr>
        <dsp:cNvPr id="0" name=""/>
        <dsp:cNvSpPr/>
      </dsp:nvSpPr>
      <dsp:spPr>
        <a:xfrm>
          <a:off x="0" y="2330903"/>
          <a:ext cx="7886700" cy="93220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39D8BCC-F06D-4D15-A32F-33DEFCAA4333}">
      <dsp:nvSpPr>
        <dsp:cNvPr id="0" name=""/>
        <dsp:cNvSpPr/>
      </dsp:nvSpPr>
      <dsp:spPr>
        <a:xfrm>
          <a:off x="281991" y="2540649"/>
          <a:ext cx="512711" cy="512711"/>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solidFill>
            <a:schemeClr val="accent1">
              <a:lumMod val="75000"/>
              <a:alpha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991DBE1-EA2D-40F9-97B8-DAC502D1CFBF}">
      <dsp:nvSpPr>
        <dsp:cNvPr id="0" name=""/>
        <dsp:cNvSpPr/>
      </dsp:nvSpPr>
      <dsp:spPr>
        <a:xfrm>
          <a:off x="1076693" y="2330903"/>
          <a:ext cx="6810006" cy="9322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658" tIns="98658" rIns="98658" bIns="98658" numCol="1" spcCol="1270" anchor="ctr" anchorCtr="0">
          <a:noAutofit/>
        </a:bodyPr>
        <a:lstStyle/>
        <a:p>
          <a:pPr marL="0" lvl="0" indent="0" algn="l" defTabSz="1111250">
            <a:lnSpc>
              <a:spcPct val="100000"/>
            </a:lnSpc>
            <a:spcBef>
              <a:spcPct val="0"/>
            </a:spcBef>
            <a:spcAft>
              <a:spcPct val="35000"/>
            </a:spcAft>
            <a:buNone/>
          </a:pPr>
          <a:r>
            <a:rPr lang="en-US" sz="2500" kern="1200" dirty="0">
              <a:solidFill>
                <a:schemeClr val="accent1">
                  <a:lumMod val="50000"/>
                </a:schemeClr>
              </a:solidFill>
              <a:latin typeface="+mn-lt"/>
            </a:rPr>
            <a:t>Next steps</a:t>
          </a:r>
        </a:p>
      </dsp:txBody>
      <dsp:txXfrm>
        <a:off x="1076693" y="2330903"/>
        <a:ext cx="6810006" cy="9322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2831CD-1F06-6049-9D7B-9EA98418AF68}">
      <dsp:nvSpPr>
        <dsp:cNvPr id="0" name=""/>
        <dsp:cNvSpPr/>
      </dsp:nvSpPr>
      <dsp:spPr>
        <a:xfrm>
          <a:off x="2600" y="0"/>
          <a:ext cx="3997541" cy="3922920"/>
        </a:xfrm>
        <a:prstGeom prst="rect">
          <a:avLst/>
        </a:prstGeom>
        <a:solidFill>
          <a:srgbClr val="002060"/>
        </a:solidFill>
        <a:ln w="12700"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4868" tIns="0" rIns="394868" bIns="330200" numCol="1" spcCol="1270" anchor="t" anchorCtr="0">
          <a:noAutofit/>
        </a:bodyPr>
        <a:lstStyle/>
        <a:p>
          <a:pPr marL="0" lvl="0" indent="0" algn="l" defTabSz="1022350">
            <a:lnSpc>
              <a:spcPct val="90000"/>
            </a:lnSpc>
            <a:spcBef>
              <a:spcPct val="0"/>
            </a:spcBef>
            <a:spcAft>
              <a:spcPct val="35000"/>
            </a:spcAft>
            <a:buNone/>
          </a:pPr>
          <a:r>
            <a:rPr lang="en-GB" sz="2300" kern="1200" dirty="0"/>
            <a:t>General information</a:t>
          </a:r>
        </a:p>
        <a:p>
          <a:pPr marL="171450" lvl="1" indent="-171450" algn="l" defTabSz="711200">
            <a:lnSpc>
              <a:spcPct val="90000"/>
            </a:lnSpc>
            <a:spcBef>
              <a:spcPct val="0"/>
            </a:spcBef>
            <a:spcAft>
              <a:spcPct val="15000"/>
            </a:spcAft>
            <a:buFont typeface="Arial" panose="020B0604020202020204" pitchFamily="34" charset="0"/>
            <a:buChar char="•"/>
          </a:pPr>
          <a:r>
            <a:rPr lang="it-IT" sz="1600" kern="1200" dirty="0" err="1">
              <a:solidFill>
                <a:schemeClr val="bg1"/>
              </a:solidFill>
            </a:rPr>
            <a:t>Introduction</a:t>
          </a:r>
          <a:r>
            <a:rPr lang="it-IT" sz="1600" kern="1200" dirty="0">
              <a:solidFill>
                <a:schemeClr val="bg1"/>
              </a:solidFill>
            </a:rPr>
            <a:t> and mandate of the TPG B on LRC</a:t>
          </a:r>
          <a:endParaRPr lang="en-GB" sz="1600" kern="1200" dirty="0">
            <a:solidFill>
              <a:schemeClr val="bg1"/>
            </a:solidFill>
          </a:endParaRPr>
        </a:p>
        <a:p>
          <a:pPr marL="171450" lvl="1" indent="-171450" algn="l" defTabSz="711200">
            <a:lnSpc>
              <a:spcPct val="90000"/>
            </a:lnSpc>
            <a:spcBef>
              <a:spcPct val="0"/>
            </a:spcBef>
            <a:spcAft>
              <a:spcPct val="15000"/>
            </a:spcAft>
            <a:buFont typeface="Arial" panose="020B0604020202020204" pitchFamily="34" charset="0"/>
            <a:buChar char="•"/>
          </a:pPr>
          <a:r>
            <a:rPr lang="it-IT" sz="1600" kern="1200" dirty="0" err="1">
              <a:solidFill>
                <a:schemeClr val="bg1"/>
              </a:solidFill>
            </a:rPr>
            <a:t>Thematic</a:t>
          </a:r>
          <a:r>
            <a:rPr lang="it-IT" sz="1600" kern="1200" dirty="0">
              <a:solidFill>
                <a:schemeClr val="bg1"/>
              </a:solidFill>
            </a:rPr>
            <a:t> </a:t>
          </a:r>
          <a:r>
            <a:rPr lang="it-IT" sz="1600" kern="1200" dirty="0" err="1">
              <a:solidFill>
                <a:schemeClr val="bg1"/>
              </a:solidFill>
            </a:rPr>
            <a:t>orientations</a:t>
          </a:r>
          <a:endParaRPr lang="en-US" sz="1600" kern="1200" dirty="0">
            <a:solidFill>
              <a:schemeClr val="bg1"/>
            </a:solidFill>
          </a:endParaRPr>
        </a:p>
        <a:p>
          <a:pPr marL="171450" lvl="1" indent="-171450" algn="l" defTabSz="711200">
            <a:lnSpc>
              <a:spcPct val="90000"/>
            </a:lnSpc>
            <a:spcBef>
              <a:spcPct val="0"/>
            </a:spcBef>
            <a:spcAft>
              <a:spcPct val="15000"/>
            </a:spcAft>
            <a:buFont typeface="Arial" panose="020B0604020202020204" pitchFamily="34" charset="0"/>
            <a:buChar char="•"/>
          </a:pPr>
          <a:r>
            <a:rPr lang="it-IT" sz="1600" kern="1200" dirty="0" err="1">
              <a:solidFill>
                <a:schemeClr val="bg1"/>
              </a:solidFill>
            </a:rPr>
            <a:t>Working</a:t>
          </a:r>
          <a:r>
            <a:rPr lang="it-IT" sz="1600" kern="1200" dirty="0">
              <a:solidFill>
                <a:schemeClr val="bg1"/>
              </a:solidFill>
            </a:rPr>
            <a:t> </a:t>
          </a:r>
          <a:r>
            <a:rPr lang="it-IT" sz="1600" kern="1200" dirty="0" err="1">
              <a:solidFill>
                <a:schemeClr val="bg1"/>
              </a:solidFill>
            </a:rPr>
            <a:t>methodology</a:t>
          </a:r>
          <a:endParaRPr lang="en-US" sz="1600" kern="1200" dirty="0">
            <a:solidFill>
              <a:schemeClr val="bg1"/>
            </a:solidFill>
          </a:endParaRPr>
        </a:p>
        <a:p>
          <a:pPr marL="171450" lvl="1" indent="-171450" algn="l" defTabSz="711200">
            <a:lnSpc>
              <a:spcPct val="90000"/>
            </a:lnSpc>
            <a:spcBef>
              <a:spcPct val="0"/>
            </a:spcBef>
            <a:spcAft>
              <a:spcPct val="15000"/>
            </a:spcAft>
            <a:buFont typeface="Arial" panose="020B0604020202020204" pitchFamily="34" charset="0"/>
            <a:buChar char="•"/>
          </a:pPr>
          <a:r>
            <a:rPr lang="it-IT" sz="1600" kern="1200" dirty="0" err="1">
              <a:solidFill>
                <a:schemeClr val="bg1"/>
              </a:solidFill>
            </a:rPr>
            <a:t>Monitoring</a:t>
          </a:r>
          <a:r>
            <a:rPr lang="it-IT" sz="1600" kern="1200" dirty="0">
              <a:solidFill>
                <a:schemeClr val="bg1"/>
              </a:solidFill>
            </a:rPr>
            <a:t>/</a:t>
          </a:r>
          <a:r>
            <a:rPr lang="it-IT" sz="1600" kern="1200" dirty="0" err="1">
              <a:solidFill>
                <a:schemeClr val="bg1"/>
              </a:solidFill>
            </a:rPr>
            <a:t>outcomes</a:t>
          </a:r>
          <a:endParaRPr lang="en-US" sz="1600" kern="1200" dirty="0">
            <a:solidFill>
              <a:schemeClr val="bg1"/>
            </a:solidFill>
          </a:endParaRPr>
        </a:p>
        <a:p>
          <a:pPr marL="171450" lvl="1" indent="-171450" algn="l" defTabSz="711200">
            <a:lnSpc>
              <a:spcPct val="90000"/>
            </a:lnSpc>
            <a:spcBef>
              <a:spcPct val="0"/>
            </a:spcBef>
            <a:spcAft>
              <a:spcPct val="15000"/>
            </a:spcAft>
            <a:buFont typeface="Arial" panose="020B0604020202020204" pitchFamily="34" charset="0"/>
            <a:buChar char="•"/>
          </a:pPr>
          <a:r>
            <a:rPr lang="it-IT" sz="1600" kern="1200" dirty="0" err="1">
              <a:solidFill>
                <a:schemeClr val="bg1"/>
              </a:solidFill>
            </a:rPr>
            <a:t>Timeframe</a:t>
          </a:r>
          <a:endParaRPr lang="en-US" sz="1600" kern="1200" dirty="0">
            <a:solidFill>
              <a:schemeClr val="bg1"/>
            </a:solidFill>
          </a:endParaRPr>
        </a:p>
        <a:p>
          <a:pPr marL="171450" lvl="1" indent="-171450" algn="l" defTabSz="711200">
            <a:lnSpc>
              <a:spcPct val="90000"/>
            </a:lnSpc>
            <a:spcBef>
              <a:spcPct val="0"/>
            </a:spcBef>
            <a:spcAft>
              <a:spcPct val="15000"/>
            </a:spcAft>
            <a:buFont typeface="Arial" panose="020B0604020202020204" pitchFamily="34" charset="0"/>
            <a:buChar char="•"/>
          </a:pPr>
          <a:r>
            <a:rPr lang="it-IT" sz="1600" kern="1200" dirty="0" err="1">
              <a:solidFill>
                <a:schemeClr val="bg1"/>
              </a:solidFill>
            </a:rPr>
            <a:t>Composition</a:t>
          </a:r>
          <a:r>
            <a:rPr lang="it-IT" sz="1600" kern="1200" dirty="0">
              <a:solidFill>
                <a:schemeClr val="bg1"/>
              </a:solidFill>
            </a:rPr>
            <a:t> of the Peer Group</a:t>
          </a:r>
          <a:endParaRPr lang="en-US" sz="1600" kern="1200" dirty="0">
            <a:solidFill>
              <a:schemeClr val="bg1"/>
            </a:solidFill>
          </a:endParaRPr>
        </a:p>
      </dsp:txBody>
      <dsp:txXfrm>
        <a:off x="2600" y="1569168"/>
        <a:ext cx="3997541" cy="2353752"/>
      </dsp:txXfrm>
    </dsp:sp>
    <dsp:sp modelId="{3FD283C1-95FA-7548-8DF2-CABF215B8197}">
      <dsp:nvSpPr>
        <dsp:cNvPr id="0" name=""/>
        <dsp:cNvSpPr/>
      </dsp:nvSpPr>
      <dsp:spPr>
        <a:xfrm>
          <a:off x="2600" y="0"/>
          <a:ext cx="3997541" cy="1569168"/>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94868" tIns="165100" rIns="394868" bIns="165100" numCol="1" spcCol="1270" anchor="ctr" anchorCtr="0">
          <a:noAutofit/>
        </a:bodyPr>
        <a:lstStyle/>
        <a:p>
          <a:pPr marL="0" lvl="0" indent="0" algn="l" defTabSz="2933700">
            <a:lnSpc>
              <a:spcPct val="90000"/>
            </a:lnSpc>
            <a:spcBef>
              <a:spcPct val="0"/>
            </a:spcBef>
            <a:spcAft>
              <a:spcPct val="35000"/>
            </a:spcAft>
            <a:buNone/>
          </a:pPr>
          <a:r>
            <a:rPr lang="en-GB" sz="6600" kern="1200" dirty="0"/>
            <a:t>01</a:t>
          </a:r>
        </a:p>
      </dsp:txBody>
      <dsp:txXfrm>
        <a:off x="2600" y="0"/>
        <a:ext cx="3997541" cy="1569168"/>
      </dsp:txXfrm>
    </dsp:sp>
    <dsp:sp modelId="{BD155BA9-4F44-8742-B5FB-AE74A3A3DA0F}">
      <dsp:nvSpPr>
        <dsp:cNvPr id="0" name=""/>
        <dsp:cNvSpPr/>
      </dsp:nvSpPr>
      <dsp:spPr>
        <a:xfrm>
          <a:off x="4319945" y="0"/>
          <a:ext cx="3997541" cy="3922920"/>
        </a:xfrm>
        <a:prstGeom prst="rect">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4868" tIns="0" rIns="394868" bIns="330200" numCol="1" spcCol="1270" anchor="t" anchorCtr="0">
          <a:noAutofit/>
        </a:bodyPr>
        <a:lstStyle/>
        <a:p>
          <a:pPr marL="0" lvl="0" indent="0" algn="l" defTabSz="1022350">
            <a:lnSpc>
              <a:spcPct val="90000"/>
            </a:lnSpc>
            <a:spcBef>
              <a:spcPct val="0"/>
            </a:spcBef>
            <a:spcAft>
              <a:spcPct val="35000"/>
            </a:spcAft>
            <a:buNone/>
          </a:pPr>
          <a:r>
            <a:rPr lang="en-GB" sz="2300" kern="1200" dirty="0"/>
            <a:t>Country Profiles</a:t>
          </a:r>
        </a:p>
        <a:p>
          <a:pPr marL="171450" lvl="1" indent="-171450" algn="l" defTabSz="800100">
            <a:lnSpc>
              <a:spcPct val="90000"/>
            </a:lnSpc>
            <a:spcBef>
              <a:spcPct val="0"/>
            </a:spcBef>
            <a:spcAft>
              <a:spcPct val="15000"/>
            </a:spcAft>
            <a:buFont typeface="Arial" panose="020B0604020202020204" pitchFamily="34" charset="0"/>
            <a:buChar char="•"/>
          </a:pPr>
          <a:r>
            <a:rPr lang="en-GB" sz="1800" kern="1200" dirty="0">
              <a:solidFill>
                <a:schemeClr val="bg1"/>
              </a:solidFill>
              <a:latin typeface="Calibri" panose="020F0502020204030204"/>
              <a:ea typeface="+mn-ea"/>
              <a:cs typeface="+mn-cs"/>
            </a:rPr>
            <a:t>Description of the situation in the  key commitment</a:t>
          </a:r>
          <a:r>
            <a:rPr lang="it-IT" sz="1800" kern="1200" dirty="0">
              <a:solidFill>
                <a:schemeClr val="bg1"/>
              </a:solidFill>
              <a:latin typeface="Calibri" panose="020F0502020204030204"/>
              <a:ea typeface="+mn-ea"/>
              <a:cs typeface="+mn-cs"/>
            </a:rPr>
            <a:t> 2</a:t>
          </a:r>
          <a:endParaRPr lang="en-GB" sz="1800" kern="1200" dirty="0">
            <a:solidFill>
              <a:schemeClr val="bg1"/>
            </a:solidFill>
            <a:latin typeface="+mn-lt"/>
          </a:endParaRPr>
        </a:p>
        <a:p>
          <a:pPr marL="171450" lvl="1" indent="-171450" algn="l" defTabSz="800100">
            <a:lnSpc>
              <a:spcPct val="90000"/>
            </a:lnSpc>
            <a:spcBef>
              <a:spcPct val="0"/>
            </a:spcBef>
            <a:spcAft>
              <a:spcPct val="15000"/>
            </a:spcAft>
            <a:buFont typeface="Arial" panose="020B0604020202020204" pitchFamily="34" charset="0"/>
            <a:buChar char="•"/>
          </a:pPr>
          <a:r>
            <a:rPr lang="it-IT" sz="1800" kern="1200" dirty="0">
              <a:solidFill>
                <a:schemeClr val="bg1"/>
              </a:solidFill>
              <a:latin typeface="Calibri" panose="020F0502020204030204"/>
              <a:ea typeface="+mn-ea"/>
              <a:cs typeface="+mn-cs"/>
            </a:rPr>
            <a:t>Progress to be </a:t>
          </a:r>
          <a:r>
            <a:rPr lang="it-IT" sz="1800" kern="1200" dirty="0" err="1">
              <a:solidFill>
                <a:schemeClr val="bg1"/>
              </a:solidFill>
              <a:latin typeface="Calibri" panose="020F0502020204030204"/>
              <a:ea typeface="+mn-ea"/>
              <a:cs typeface="+mn-cs"/>
            </a:rPr>
            <a:t>achieved</a:t>
          </a:r>
          <a:r>
            <a:rPr lang="it-IT" sz="1800" kern="1200" dirty="0">
              <a:solidFill>
                <a:schemeClr val="bg1"/>
              </a:solidFill>
              <a:latin typeface="Calibri" panose="020F0502020204030204"/>
              <a:ea typeface="+mn-ea"/>
              <a:cs typeface="+mn-cs"/>
            </a:rPr>
            <a:t> by 2024</a:t>
          </a:r>
          <a:endParaRPr lang="en-US" sz="1800" kern="1200" dirty="0">
            <a:solidFill>
              <a:schemeClr val="bg1"/>
            </a:solidFill>
            <a:latin typeface="Calibri" panose="020F0502020204030204"/>
            <a:ea typeface="+mn-ea"/>
            <a:cs typeface="+mn-cs"/>
          </a:endParaRPr>
        </a:p>
        <a:p>
          <a:pPr marL="171450" lvl="1" indent="-171450" algn="l" defTabSz="800100">
            <a:lnSpc>
              <a:spcPct val="90000"/>
            </a:lnSpc>
            <a:spcBef>
              <a:spcPct val="0"/>
            </a:spcBef>
            <a:spcAft>
              <a:spcPct val="15000"/>
            </a:spcAft>
            <a:buFont typeface="Arial" panose="020B0604020202020204" pitchFamily="34" charset="0"/>
            <a:buChar char="•"/>
          </a:pPr>
          <a:r>
            <a:rPr lang="it-IT" sz="1800" kern="1200" dirty="0">
              <a:solidFill>
                <a:schemeClr val="bg1"/>
              </a:solidFill>
              <a:latin typeface="Calibri" panose="020F0502020204030204"/>
              <a:ea typeface="+mn-ea"/>
              <a:cs typeface="+mn-cs"/>
            </a:rPr>
            <a:t>Concrete </a:t>
          </a:r>
          <a:r>
            <a:rPr lang="it-IT" sz="1800" kern="1200" dirty="0" err="1">
              <a:solidFill>
                <a:schemeClr val="bg1"/>
              </a:solidFill>
              <a:latin typeface="Calibri" panose="020F0502020204030204"/>
              <a:ea typeface="+mn-ea"/>
              <a:cs typeface="+mn-cs"/>
            </a:rPr>
            <a:t>actions</a:t>
          </a:r>
          <a:r>
            <a:rPr lang="it-IT" sz="1800" kern="1200" dirty="0">
              <a:solidFill>
                <a:schemeClr val="bg1"/>
              </a:solidFill>
              <a:latin typeface="Calibri" panose="020F0502020204030204"/>
              <a:ea typeface="+mn-ea"/>
              <a:cs typeface="+mn-cs"/>
            </a:rPr>
            <a:t> to be </a:t>
          </a:r>
          <a:r>
            <a:rPr lang="it-IT" sz="1800" kern="1200" dirty="0" err="1">
              <a:solidFill>
                <a:schemeClr val="bg1"/>
              </a:solidFill>
              <a:latin typeface="Calibri" panose="020F0502020204030204"/>
              <a:ea typeface="+mn-ea"/>
              <a:cs typeface="+mn-cs"/>
            </a:rPr>
            <a:t>undertaken</a:t>
          </a:r>
          <a:endParaRPr lang="en-US" sz="1800" kern="1200" dirty="0">
            <a:solidFill>
              <a:schemeClr val="bg1"/>
            </a:solidFill>
            <a:latin typeface="Calibri" panose="020F0502020204030204"/>
            <a:ea typeface="+mn-ea"/>
            <a:cs typeface="+mn-cs"/>
          </a:endParaRPr>
        </a:p>
      </dsp:txBody>
      <dsp:txXfrm>
        <a:off x="4319945" y="1569168"/>
        <a:ext cx="3997541" cy="2353752"/>
      </dsp:txXfrm>
    </dsp:sp>
    <dsp:sp modelId="{FC69A693-FA44-2B48-A8DE-23214F93A113}">
      <dsp:nvSpPr>
        <dsp:cNvPr id="0" name=""/>
        <dsp:cNvSpPr/>
      </dsp:nvSpPr>
      <dsp:spPr>
        <a:xfrm>
          <a:off x="4319945" y="0"/>
          <a:ext cx="3997541" cy="1569168"/>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94868" tIns="165100" rIns="394868" bIns="165100" numCol="1" spcCol="1270" anchor="ctr" anchorCtr="0">
          <a:noAutofit/>
        </a:bodyPr>
        <a:lstStyle/>
        <a:p>
          <a:pPr marL="0" lvl="0" indent="0" algn="l" defTabSz="2933700">
            <a:lnSpc>
              <a:spcPct val="90000"/>
            </a:lnSpc>
            <a:spcBef>
              <a:spcPct val="0"/>
            </a:spcBef>
            <a:spcAft>
              <a:spcPct val="35000"/>
            </a:spcAft>
            <a:buNone/>
          </a:pPr>
          <a:r>
            <a:rPr lang="en-GB" sz="6600" kern="1200"/>
            <a:t>02</a:t>
          </a:r>
        </a:p>
      </dsp:txBody>
      <dsp:txXfrm>
        <a:off x="4319945" y="0"/>
        <a:ext cx="3997541" cy="156916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597C90-B868-2D44-B04E-8E5883FA3FB9}">
      <dsp:nvSpPr>
        <dsp:cNvPr id="0" name=""/>
        <dsp:cNvSpPr/>
      </dsp:nvSpPr>
      <dsp:spPr>
        <a:xfrm>
          <a:off x="0" y="0"/>
          <a:ext cx="7572947"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B80C5309-16EC-9944-A134-29AE3D4DFF86}">
      <dsp:nvSpPr>
        <dsp:cNvPr id="0" name=""/>
        <dsp:cNvSpPr/>
      </dsp:nvSpPr>
      <dsp:spPr>
        <a:xfrm>
          <a:off x="0" y="0"/>
          <a:ext cx="1514589" cy="39319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it-IT" sz="2000" b="0" kern="1200" dirty="0">
              <a:solidFill>
                <a:srgbClr val="002060"/>
              </a:solidFill>
            </a:rPr>
            <a:t>6 </a:t>
          </a:r>
          <a:r>
            <a:rPr lang="it-IT" sz="2000" b="0" kern="1200" dirty="0" err="1">
              <a:solidFill>
                <a:srgbClr val="002060"/>
              </a:solidFill>
            </a:rPr>
            <a:t>thematic</a:t>
          </a:r>
          <a:r>
            <a:rPr lang="it-IT" sz="2000" b="0" kern="1200" dirty="0">
              <a:solidFill>
                <a:srgbClr val="002060"/>
              </a:solidFill>
            </a:rPr>
            <a:t> </a:t>
          </a:r>
          <a:r>
            <a:rPr lang="it-IT" sz="2000" b="0" kern="1200" dirty="0" err="1">
              <a:solidFill>
                <a:srgbClr val="002060"/>
              </a:solidFill>
            </a:rPr>
            <a:t>priorities</a:t>
          </a:r>
          <a:r>
            <a:rPr lang="it-IT" sz="2000" b="0" kern="1200" dirty="0">
              <a:solidFill>
                <a:srgbClr val="002060"/>
              </a:solidFill>
            </a:rPr>
            <a:t> for the TPG B </a:t>
          </a:r>
        </a:p>
      </dsp:txBody>
      <dsp:txXfrm>
        <a:off x="0" y="0"/>
        <a:ext cx="1514589" cy="3931921"/>
      </dsp:txXfrm>
    </dsp:sp>
    <dsp:sp modelId="{C0CF2807-202A-A04C-BFCD-C9A7851507F1}">
      <dsp:nvSpPr>
        <dsp:cNvPr id="0" name=""/>
        <dsp:cNvSpPr/>
      </dsp:nvSpPr>
      <dsp:spPr>
        <a:xfrm>
          <a:off x="1628183" y="30958"/>
          <a:ext cx="5944763" cy="6191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dirty="0" err="1">
              <a:solidFill>
                <a:srgbClr val="002060"/>
              </a:solidFill>
              <a:latin typeface="Calibri" panose="020F0502020204030204"/>
              <a:ea typeface="+mn-ea"/>
              <a:cs typeface="+mn-cs"/>
            </a:rPr>
            <a:t>Optimising</a:t>
          </a:r>
          <a:r>
            <a:rPr lang="en-US" sz="1700" kern="1200" dirty="0">
              <a:solidFill>
                <a:srgbClr val="002060"/>
              </a:solidFill>
              <a:latin typeface="Calibri" panose="020F0502020204030204"/>
              <a:ea typeface="+mn-ea"/>
              <a:cs typeface="+mn-cs"/>
            </a:rPr>
            <a:t> the potential of digital technology for the recognition agenda and the Diploma Supplement.</a:t>
          </a:r>
        </a:p>
      </dsp:txBody>
      <dsp:txXfrm>
        <a:off x="1628183" y="30958"/>
        <a:ext cx="5944763" cy="619162"/>
      </dsp:txXfrm>
    </dsp:sp>
    <dsp:sp modelId="{C03EB811-D408-D349-B288-E9A83F8E8D3A}">
      <dsp:nvSpPr>
        <dsp:cNvPr id="0" name=""/>
        <dsp:cNvSpPr/>
      </dsp:nvSpPr>
      <dsp:spPr>
        <a:xfrm>
          <a:off x="1514589" y="650120"/>
          <a:ext cx="6058357" cy="0"/>
        </a:xfrm>
        <a:prstGeom prst="line">
          <a:avLst/>
        </a:prstGeom>
        <a:solidFill>
          <a:schemeClr val="dk2">
            <a:hueOff val="0"/>
            <a:satOff val="0"/>
            <a:lumOff val="0"/>
            <a:alphaOff val="0"/>
          </a:schemeClr>
        </a:solidFill>
        <a:ln w="12700" cap="flat" cmpd="sng" algn="ctr">
          <a:solidFill>
            <a:schemeClr val="dk2">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AA404A7D-1B46-4D4B-BB34-71D74FF0DCB6}">
      <dsp:nvSpPr>
        <dsp:cNvPr id="0" name=""/>
        <dsp:cNvSpPr/>
      </dsp:nvSpPr>
      <dsp:spPr>
        <a:xfrm>
          <a:off x="1628183" y="681078"/>
          <a:ext cx="5944763" cy="6191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Font typeface="Symbol" pitchFamily="2" charset="2"/>
            <a:buNone/>
          </a:pPr>
          <a:r>
            <a:rPr lang="en-US" sz="1700" kern="1200" dirty="0">
              <a:solidFill>
                <a:srgbClr val="002060"/>
              </a:solidFill>
              <a:latin typeface="Calibri" panose="020F0502020204030204"/>
              <a:ea typeface="+mn-ea"/>
              <a:cs typeface="+mn-cs"/>
            </a:rPr>
            <a:t>Recognition of alternative pathways.</a:t>
          </a:r>
          <a:endParaRPr lang="it-IT" sz="1700" kern="1200" dirty="0">
            <a:solidFill>
              <a:srgbClr val="002060"/>
            </a:solidFill>
            <a:latin typeface="Calibri" panose="020F0502020204030204"/>
            <a:ea typeface="+mn-ea"/>
            <a:cs typeface="+mn-cs"/>
          </a:endParaRPr>
        </a:p>
      </dsp:txBody>
      <dsp:txXfrm>
        <a:off x="1628183" y="681078"/>
        <a:ext cx="5944763" cy="619162"/>
      </dsp:txXfrm>
    </dsp:sp>
    <dsp:sp modelId="{D1751297-517A-AE47-9958-FB50FD6B9B12}">
      <dsp:nvSpPr>
        <dsp:cNvPr id="0" name=""/>
        <dsp:cNvSpPr/>
      </dsp:nvSpPr>
      <dsp:spPr>
        <a:xfrm>
          <a:off x="1514589" y="1300240"/>
          <a:ext cx="6058357" cy="0"/>
        </a:xfrm>
        <a:prstGeom prst="line">
          <a:avLst/>
        </a:prstGeom>
        <a:solidFill>
          <a:schemeClr val="dk2">
            <a:hueOff val="0"/>
            <a:satOff val="0"/>
            <a:lumOff val="0"/>
            <a:alphaOff val="0"/>
          </a:schemeClr>
        </a:solidFill>
        <a:ln w="12700" cap="flat" cmpd="sng" algn="ctr">
          <a:solidFill>
            <a:schemeClr val="dk2">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9D796785-94E3-4846-810D-F4DBAAA6DAC0}">
      <dsp:nvSpPr>
        <dsp:cNvPr id="0" name=""/>
        <dsp:cNvSpPr/>
      </dsp:nvSpPr>
      <dsp:spPr>
        <a:xfrm>
          <a:off x="1628183" y="1331199"/>
          <a:ext cx="5944763" cy="6191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Font typeface="Symbol" pitchFamily="2" charset="2"/>
            <a:buNone/>
          </a:pPr>
          <a:r>
            <a:rPr lang="en-US" sz="1700" kern="1200">
              <a:solidFill>
                <a:srgbClr val="002060"/>
              </a:solidFill>
              <a:latin typeface="Calibri" panose="020F0502020204030204"/>
              <a:ea typeface="+mn-ea"/>
              <a:cs typeface="+mn-cs"/>
            </a:rPr>
            <a:t>Achieving automatic recognition.</a:t>
          </a:r>
          <a:endParaRPr lang="it-IT" sz="1700" kern="1200">
            <a:solidFill>
              <a:srgbClr val="002060"/>
            </a:solidFill>
            <a:latin typeface="Calibri" panose="020F0502020204030204"/>
            <a:ea typeface="+mn-ea"/>
            <a:cs typeface="+mn-cs"/>
          </a:endParaRPr>
        </a:p>
      </dsp:txBody>
      <dsp:txXfrm>
        <a:off x="1628183" y="1331199"/>
        <a:ext cx="5944763" cy="619162"/>
      </dsp:txXfrm>
    </dsp:sp>
    <dsp:sp modelId="{8C79FE54-B179-7B49-A3A0-8C812D884179}">
      <dsp:nvSpPr>
        <dsp:cNvPr id="0" name=""/>
        <dsp:cNvSpPr/>
      </dsp:nvSpPr>
      <dsp:spPr>
        <a:xfrm>
          <a:off x="1514589" y="1950361"/>
          <a:ext cx="6058357" cy="0"/>
        </a:xfrm>
        <a:prstGeom prst="line">
          <a:avLst/>
        </a:prstGeom>
        <a:solidFill>
          <a:schemeClr val="dk2">
            <a:hueOff val="0"/>
            <a:satOff val="0"/>
            <a:lumOff val="0"/>
            <a:alphaOff val="0"/>
          </a:schemeClr>
        </a:solidFill>
        <a:ln w="12700" cap="flat" cmpd="sng" algn="ctr">
          <a:solidFill>
            <a:schemeClr val="dk2">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FE9D9E88-4DD2-7644-AF58-4F2D3C8F3B16}">
      <dsp:nvSpPr>
        <dsp:cNvPr id="0" name=""/>
        <dsp:cNvSpPr/>
      </dsp:nvSpPr>
      <dsp:spPr>
        <a:xfrm>
          <a:off x="1628183" y="1981319"/>
          <a:ext cx="5944763" cy="6191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Font typeface="Symbol" pitchFamily="2" charset="2"/>
            <a:buNone/>
          </a:pPr>
          <a:r>
            <a:rPr lang="en-US" sz="1700" kern="1200">
              <a:solidFill>
                <a:srgbClr val="002060"/>
              </a:solidFill>
              <a:latin typeface="Calibri" panose="020F0502020204030204"/>
              <a:ea typeface="+mn-ea"/>
              <a:cs typeface="+mn-cs"/>
            </a:rPr>
            <a:t>Establishing the distribution of work and responsibilities.</a:t>
          </a:r>
          <a:endParaRPr lang="it-IT" sz="1700" kern="1200">
            <a:solidFill>
              <a:srgbClr val="002060"/>
            </a:solidFill>
            <a:latin typeface="Calibri" panose="020F0502020204030204"/>
            <a:ea typeface="+mn-ea"/>
            <a:cs typeface="+mn-cs"/>
          </a:endParaRPr>
        </a:p>
      </dsp:txBody>
      <dsp:txXfrm>
        <a:off x="1628183" y="1981319"/>
        <a:ext cx="5944763" cy="619162"/>
      </dsp:txXfrm>
    </dsp:sp>
    <dsp:sp modelId="{F664F8AC-3077-A04B-8CB0-D8F4A33D56E8}">
      <dsp:nvSpPr>
        <dsp:cNvPr id="0" name=""/>
        <dsp:cNvSpPr/>
      </dsp:nvSpPr>
      <dsp:spPr>
        <a:xfrm>
          <a:off x="1514589" y="2600481"/>
          <a:ext cx="6058357" cy="0"/>
        </a:xfrm>
        <a:prstGeom prst="line">
          <a:avLst/>
        </a:prstGeom>
        <a:solidFill>
          <a:schemeClr val="dk2">
            <a:hueOff val="0"/>
            <a:satOff val="0"/>
            <a:lumOff val="0"/>
            <a:alphaOff val="0"/>
          </a:schemeClr>
        </a:solidFill>
        <a:ln w="12700" cap="flat" cmpd="sng" algn="ctr">
          <a:solidFill>
            <a:schemeClr val="dk2">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852A4F3E-801A-DA4A-A861-B2C7B7A4A7AB}">
      <dsp:nvSpPr>
        <dsp:cNvPr id="0" name=""/>
        <dsp:cNvSpPr/>
      </dsp:nvSpPr>
      <dsp:spPr>
        <a:xfrm>
          <a:off x="1628183" y="2631440"/>
          <a:ext cx="5944763" cy="6191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Font typeface="Symbol" pitchFamily="2" charset="2"/>
            <a:buNone/>
          </a:pPr>
          <a:r>
            <a:rPr lang="en-US" sz="1700" kern="1200">
              <a:solidFill>
                <a:srgbClr val="002060"/>
              </a:solidFill>
              <a:latin typeface="Calibri" panose="020F0502020204030204"/>
              <a:ea typeface="+mn-ea"/>
              <a:cs typeface="+mn-cs"/>
            </a:rPr>
            <a:t>Ensuring the fair recognition of qualifications held by refugees.</a:t>
          </a:r>
          <a:endParaRPr lang="it-IT" sz="1700" kern="1200">
            <a:solidFill>
              <a:srgbClr val="002060"/>
            </a:solidFill>
            <a:latin typeface="Calibri" panose="020F0502020204030204"/>
            <a:ea typeface="+mn-ea"/>
            <a:cs typeface="+mn-cs"/>
          </a:endParaRPr>
        </a:p>
      </dsp:txBody>
      <dsp:txXfrm>
        <a:off x="1628183" y="2631440"/>
        <a:ext cx="5944763" cy="619162"/>
      </dsp:txXfrm>
    </dsp:sp>
    <dsp:sp modelId="{58CA7B43-C303-D749-8A11-0C5D84FCC199}">
      <dsp:nvSpPr>
        <dsp:cNvPr id="0" name=""/>
        <dsp:cNvSpPr/>
      </dsp:nvSpPr>
      <dsp:spPr>
        <a:xfrm>
          <a:off x="1514589" y="3250602"/>
          <a:ext cx="6058357" cy="0"/>
        </a:xfrm>
        <a:prstGeom prst="line">
          <a:avLst/>
        </a:prstGeom>
        <a:solidFill>
          <a:schemeClr val="dk2">
            <a:hueOff val="0"/>
            <a:satOff val="0"/>
            <a:lumOff val="0"/>
            <a:alphaOff val="0"/>
          </a:schemeClr>
        </a:solidFill>
        <a:ln w="12700" cap="flat" cmpd="sng" algn="ctr">
          <a:solidFill>
            <a:schemeClr val="dk2">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B55F294A-9D89-7A4A-84E3-3C48ECCE9072}">
      <dsp:nvSpPr>
        <dsp:cNvPr id="0" name=""/>
        <dsp:cNvSpPr/>
      </dsp:nvSpPr>
      <dsp:spPr>
        <a:xfrm>
          <a:off x="1628183" y="3281560"/>
          <a:ext cx="5944763" cy="6191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Font typeface="Symbol" pitchFamily="2" charset="2"/>
            <a:buNone/>
          </a:pPr>
          <a:r>
            <a:rPr lang="en-US" sz="1700" kern="1200">
              <a:solidFill>
                <a:srgbClr val="002060"/>
              </a:solidFill>
              <a:latin typeface="Calibri" panose="020F0502020204030204"/>
              <a:ea typeface="+mn-ea"/>
              <a:cs typeface="+mn-cs"/>
            </a:rPr>
            <a:t>Establishing the legal framework to allow the implementation of the LRC.</a:t>
          </a:r>
          <a:endParaRPr lang="it-IT" sz="1700" kern="1200">
            <a:solidFill>
              <a:srgbClr val="002060"/>
            </a:solidFill>
            <a:latin typeface="Calibri" panose="020F0502020204030204"/>
            <a:ea typeface="+mn-ea"/>
            <a:cs typeface="+mn-cs"/>
          </a:endParaRPr>
        </a:p>
      </dsp:txBody>
      <dsp:txXfrm>
        <a:off x="1628183" y="3281560"/>
        <a:ext cx="5944763" cy="619162"/>
      </dsp:txXfrm>
    </dsp:sp>
    <dsp:sp modelId="{511FCC4F-D151-F84D-81B5-8A0F06D5E78D}">
      <dsp:nvSpPr>
        <dsp:cNvPr id="0" name=""/>
        <dsp:cNvSpPr/>
      </dsp:nvSpPr>
      <dsp:spPr>
        <a:xfrm>
          <a:off x="1514589" y="3900722"/>
          <a:ext cx="6058357" cy="0"/>
        </a:xfrm>
        <a:prstGeom prst="line">
          <a:avLst/>
        </a:prstGeom>
        <a:solidFill>
          <a:schemeClr val="dk2">
            <a:hueOff val="0"/>
            <a:satOff val="0"/>
            <a:lumOff val="0"/>
            <a:alphaOff val="0"/>
          </a:schemeClr>
        </a:solidFill>
        <a:ln w="12700" cap="flat" cmpd="sng" algn="ctr">
          <a:solidFill>
            <a:schemeClr val="dk2">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FC5268-AF4F-7F4B-B03F-6B73CC6A7AC6}">
      <dsp:nvSpPr>
        <dsp:cNvPr id="0" name=""/>
        <dsp:cNvSpPr/>
      </dsp:nvSpPr>
      <dsp:spPr>
        <a:xfrm>
          <a:off x="0" y="618858"/>
          <a:ext cx="5125212" cy="1386000"/>
        </a:xfrm>
        <a:prstGeom prst="rect">
          <a:avLst/>
        </a:prstGeom>
        <a:solidFill>
          <a:schemeClr val="lt1">
            <a:alpha val="90000"/>
            <a:hueOff val="0"/>
            <a:satOff val="0"/>
            <a:lumOff val="0"/>
            <a:alphaOff val="0"/>
          </a:schemeClr>
        </a:solidFill>
        <a:ln w="12700" cap="flat" cmpd="sng" algn="ctr">
          <a:solidFill>
            <a:srgbClr val="00206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97773" tIns="458216" rIns="397773" bIns="128016" numCol="1" spcCol="1270" anchor="t" anchorCtr="0">
          <a:noAutofit/>
        </a:bodyPr>
        <a:lstStyle/>
        <a:p>
          <a:pPr marL="171450" lvl="1" indent="-171450" algn="l" defTabSz="800100">
            <a:lnSpc>
              <a:spcPct val="90000"/>
            </a:lnSpc>
            <a:spcBef>
              <a:spcPct val="0"/>
            </a:spcBef>
            <a:spcAft>
              <a:spcPct val="15000"/>
            </a:spcAft>
            <a:buFont typeface="Arial" panose="020B0604020202020204" pitchFamily="34" charset="0"/>
            <a:buChar char="•"/>
          </a:pPr>
          <a:r>
            <a:rPr lang="en-US" sz="1800" kern="1200" dirty="0">
              <a:solidFill>
                <a:srgbClr val="002060"/>
              </a:solidFill>
            </a:rPr>
            <a:t>Peer support approach</a:t>
          </a:r>
          <a:endParaRPr lang="en-GB" sz="1800" kern="1200" dirty="0">
            <a:solidFill>
              <a:srgbClr val="002060"/>
            </a:solidFill>
          </a:endParaRPr>
        </a:p>
        <a:p>
          <a:pPr marL="171450" lvl="1" indent="-171450" algn="l" defTabSz="800100">
            <a:lnSpc>
              <a:spcPct val="90000"/>
            </a:lnSpc>
            <a:spcBef>
              <a:spcPct val="0"/>
            </a:spcBef>
            <a:spcAft>
              <a:spcPct val="15000"/>
            </a:spcAft>
            <a:buFont typeface="Arial" panose="020B0604020202020204" pitchFamily="34" charset="0"/>
            <a:buChar char="•"/>
          </a:pPr>
          <a:r>
            <a:rPr lang="en-US" sz="1800" kern="1200" dirty="0">
              <a:solidFill>
                <a:srgbClr val="002060"/>
              </a:solidFill>
            </a:rPr>
            <a:t>Mix of panel meetings and smaller group activities</a:t>
          </a:r>
          <a:endParaRPr lang="en-GB" sz="1800" kern="1200" dirty="0">
            <a:solidFill>
              <a:srgbClr val="002060"/>
            </a:solidFill>
          </a:endParaRPr>
        </a:p>
      </dsp:txBody>
      <dsp:txXfrm>
        <a:off x="0" y="618858"/>
        <a:ext cx="5125212" cy="1386000"/>
      </dsp:txXfrm>
    </dsp:sp>
    <dsp:sp modelId="{A1FADB7D-D4AB-3A4F-A106-927877C2B58D}">
      <dsp:nvSpPr>
        <dsp:cNvPr id="0" name=""/>
        <dsp:cNvSpPr/>
      </dsp:nvSpPr>
      <dsp:spPr>
        <a:xfrm>
          <a:off x="256260" y="294137"/>
          <a:ext cx="3587648" cy="649440"/>
        </a:xfrm>
        <a:prstGeom prst="round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605" tIns="0" rIns="135605" bIns="0" numCol="1" spcCol="1270" anchor="ctr" anchorCtr="0">
          <a:noAutofit/>
        </a:bodyPr>
        <a:lstStyle/>
        <a:p>
          <a:pPr marL="0" lvl="0" indent="0" algn="l" defTabSz="977900">
            <a:lnSpc>
              <a:spcPct val="90000"/>
            </a:lnSpc>
            <a:spcBef>
              <a:spcPct val="0"/>
            </a:spcBef>
            <a:spcAft>
              <a:spcPct val="35000"/>
            </a:spcAft>
            <a:buNone/>
          </a:pPr>
          <a:r>
            <a:rPr lang="en-GB" sz="2200" kern="1200" dirty="0"/>
            <a:t>Working methodology</a:t>
          </a:r>
        </a:p>
      </dsp:txBody>
      <dsp:txXfrm>
        <a:off x="287963" y="325840"/>
        <a:ext cx="3524242" cy="586034"/>
      </dsp:txXfrm>
    </dsp:sp>
    <dsp:sp modelId="{9821B54B-AB83-7246-9948-8FF3E20B2EE8}">
      <dsp:nvSpPr>
        <dsp:cNvPr id="0" name=""/>
        <dsp:cNvSpPr/>
      </dsp:nvSpPr>
      <dsp:spPr>
        <a:xfrm>
          <a:off x="0" y="2448378"/>
          <a:ext cx="5125212" cy="1386000"/>
        </a:xfrm>
        <a:prstGeom prst="rect">
          <a:avLst/>
        </a:prstGeom>
        <a:solidFill>
          <a:schemeClr val="lt1"/>
        </a:solidFill>
        <a:ln w="12700" cap="flat" cmpd="sng" algn="ctr">
          <a:solidFill>
            <a:srgbClr val="002060"/>
          </a:solidFill>
          <a:prstDash val="solid"/>
          <a:miter lim="800000"/>
        </a:ln>
        <a:effectLst/>
      </dsp:spPr>
      <dsp:style>
        <a:lnRef idx="2">
          <a:schemeClr val="accent1"/>
        </a:lnRef>
        <a:fillRef idx="1">
          <a:schemeClr val="lt1"/>
        </a:fillRef>
        <a:effectRef idx="0">
          <a:schemeClr val="accent1"/>
        </a:effectRef>
        <a:fontRef idx="minor">
          <a:schemeClr val="dk1"/>
        </a:fontRef>
      </dsp:style>
      <dsp:txBody>
        <a:bodyPr spcFirstLastPara="0" vert="horz" wrap="square" lIns="397773" tIns="458216" rIns="397773" bIns="128016" numCol="1" spcCol="1270" anchor="t" anchorCtr="0">
          <a:noAutofit/>
        </a:bodyPr>
        <a:lstStyle/>
        <a:p>
          <a:pPr marL="171450" lvl="1" indent="-171450" algn="l" defTabSz="800100">
            <a:lnSpc>
              <a:spcPct val="90000"/>
            </a:lnSpc>
            <a:spcBef>
              <a:spcPct val="0"/>
            </a:spcBef>
            <a:spcAft>
              <a:spcPct val="15000"/>
            </a:spcAft>
            <a:buFont typeface="Arial" panose="020B0604020202020204" pitchFamily="34" charset="0"/>
            <a:buChar char="•"/>
          </a:pPr>
          <a:r>
            <a:rPr lang="en-US" sz="1800" kern="1200" dirty="0">
              <a:solidFill>
                <a:srgbClr val="002060"/>
              </a:solidFill>
            </a:rPr>
            <a:t>Based on the country profiles</a:t>
          </a:r>
          <a:endParaRPr lang="en-GB" sz="1800" kern="1200" dirty="0">
            <a:solidFill>
              <a:srgbClr val="002060"/>
            </a:solidFill>
            <a:latin typeface="+mn-lt"/>
          </a:endParaRPr>
        </a:p>
        <a:p>
          <a:pPr marL="171450" lvl="1" indent="-171450" algn="l" defTabSz="800100">
            <a:lnSpc>
              <a:spcPct val="90000"/>
            </a:lnSpc>
            <a:spcBef>
              <a:spcPct val="0"/>
            </a:spcBef>
            <a:spcAft>
              <a:spcPct val="15000"/>
            </a:spcAft>
            <a:buFont typeface="Arial" panose="020B0604020202020204" pitchFamily="34" charset="0"/>
            <a:buChar char="•"/>
          </a:pPr>
          <a:r>
            <a:rPr lang="en-US" sz="1800" kern="1200" dirty="0">
              <a:solidFill>
                <a:srgbClr val="002060"/>
              </a:solidFill>
            </a:rPr>
            <a:t>2 questionnaires (summer 2022 and at the end of the working period) </a:t>
          </a:r>
          <a:endParaRPr lang="en-GB" sz="1800" kern="1200" dirty="0">
            <a:solidFill>
              <a:srgbClr val="002060"/>
            </a:solidFill>
            <a:latin typeface="+mn-lt"/>
          </a:endParaRPr>
        </a:p>
      </dsp:txBody>
      <dsp:txXfrm>
        <a:off x="0" y="2448378"/>
        <a:ext cx="5125212" cy="1386000"/>
      </dsp:txXfrm>
    </dsp:sp>
    <dsp:sp modelId="{6F099ABB-A3EB-1F4F-B904-C75F994DCF70}">
      <dsp:nvSpPr>
        <dsp:cNvPr id="0" name=""/>
        <dsp:cNvSpPr/>
      </dsp:nvSpPr>
      <dsp:spPr>
        <a:xfrm>
          <a:off x="256260" y="2123658"/>
          <a:ext cx="3587648" cy="649440"/>
        </a:xfrm>
        <a:prstGeom prst="round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605" tIns="0" rIns="135605" bIns="0" numCol="1" spcCol="1270" anchor="ctr" anchorCtr="0">
          <a:noAutofit/>
        </a:bodyPr>
        <a:lstStyle/>
        <a:p>
          <a:pPr marL="0" lvl="0" indent="0" algn="l" defTabSz="977900">
            <a:lnSpc>
              <a:spcPct val="90000"/>
            </a:lnSpc>
            <a:spcBef>
              <a:spcPct val="0"/>
            </a:spcBef>
            <a:spcAft>
              <a:spcPct val="35000"/>
            </a:spcAft>
            <a:buNone/>
          </a:pPr>
          <a:r>
            <a:rPr lang="en-GB" sz="2200" kern="1200" dirty="0"/>
            <a:t>Monitoring of the outcomes</a:t>
          </a:r>
        </a:p>
      </dsp:txBody>
      <dsp:txXfrm>
        <a:off x="287963" y="2155361"/>
        <a:ext cx="3524242" cy="58603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597C90-B868-2D44-B04E-8E5883FA3FB9}">
      <dsp:nvSpPr>
        <dsp:cNvPr id="0" name=""/>
        <dsp:cNvSpPr/>
      </dsp:nvSpPr>
      <dsp:spPr>
        <a:xfrm>
          <a:off x="0" y="1558"/>
          <a:ext cx="8375904"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B80C5309-16EC-9944-A134-29AE3D4DFF86}">
      <dsp:nvSpPr>
        <dsp:cNvPr id="0" name=""/>
        <dsp:cNvSpPr/>
      </dsp:nvSpPr>
      <dsp:spPr>
        <a:xfrm>
          <a:off x="0" y="1558"/>
          <a:ext cx="1675180" cy="10625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it-IT" sz="2000" kern="1200" dirty="0">
              <a:solidFill>
                <a:srgbClr val="002060"/>
              </a:solidFill>
              <a:latin typeface="Calibri" panose="020F0502020204030204"/>
              <a:ea typeface="+mn-ea"/>
              <a:cs typeface="+mn-cs"/>
            </a:rPr>
            <a:t>7 TPG B </a:t>
          </a:r>
          <a:r>
            <a:rPr lang="it-IT" sz="2000" kern="1200" dirty="0" err="1">
              <a:solidFill>
                <a:srgbClr val="002060"/>
              </a:solidFill>
              <a:latin typeface="Calibri" panose="020F0502020204030204"/>
              <a:ea typeface="+mn-ea"/>
              <a:cs typeface="+mn-cs"/>
            </a:rPr>
            <a:t>meetings</a:t>
          </a:r>
          <a:endParaRPr lang="en-US" sz="2000" kern="1200" dirty="0">
            <a:solidFill>
              <a:srgbClr val="002060"/>
            </a:solidFill>
            <a:latin typeface="Calibri" panose="020F0502020204030204"/>
            <a:ea typeface="+mn-ea"/>
            <a:cs typeface="+mn-cs"/>
          </a:endParaRPr>
        </a:p>
      </dsp:txBody>
      <dsp:txXfrm>
        <a:off x="0" y="1558"/>
        <a:ext cx="1675180" cy="1062586"/>
      </dsp:txXfrm>
    </dsp:sp>
    <dsp:sp modelId="{2854D6E8-E047-504A-A5BD-F412535464FD}">
      <dsp:nvSpPr>
        <dsp:cNvPr id="0" name=""/>
        <dsp:cNvSpPr/>
      </dsp:nvSpPr>
      <dsp:spPr>
        <a:xfrm>
          <a:off x="1800819" y="49810"/>
          <a:ext cx="6575084" cy="9650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solidFill>
                <a:srgbClr val="002060"/>
              </a:solidFill>
              <a:latin typeface="Calibri" panose="020F0502020204030204"/>
              <a:ea typeface="+mn-ea"/>
              <a:cs typeface="+mn-cs"/>
            </a:rPr>
            <a:t>Sharing of achievements reached so far and further steps.</a:t>
          </a:r>
        </a:p>
      </dsp:txBody>
      <dsp:txXfrm>
        <a:off x="1800819" y="49810"/>
        <a:ext cx="6575084" cy="965044"/>
      </dsp:txXfrm>
    </dsp:sp>
    <dsp:sp modelId="{4DE58746-9EE8-1344-A5C9-B19F0D816431}">
      <dsp:nvSpPr>
        <dsp:cNvPr id="0" name=""/>
        <dsp:cNvSpPr/>
      </dsp:nvSpPr>
      <dsp:spPr>
        <a:xfrm>
          <a:off x="1675180" y="1014854"/>
          <a:ext cx="6700723" cy="0"/>
        </a:xfrm>
        <a:prstGeom prst="line">
          <a:avLst/>
        </a:prstGeom>
        <a:solidFill>
          <a:schemeClr val="dk2">
            <a:hueOff val="0"/>
            <a:satOff val="0"/>
            <a:lumOff val="0"/>
            <a:alphaOff val="0"/>
          </a:schemeClr>
        </a:solidFill>
        <a:ln w="12700" cap="flat" cmpd="sng" algn="ctr">
          <a:solidFill>
            <a:schemeClr val="dk2">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BC478E84-EF36-1348-954C-96B5964D155F}">
      <dsp:nvSpPr>
        <dsp:cNvPr id="0" name=""/>
        <dsp:cNvSpPr/>
      </dsp:nvSpPr>
      <dsp:spPr>
        <a:xfrm>
          <a:off x="0" y="1064144"/>
          <a:ext cx="8375904"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5594BB5F-398A-E346-8176-3EAE3593EC3B}">
      <dsp:nvSpPr>
        <dsp:cNvPr id="0" name=""/>
        <dsp:cNvSpPr/>
      </dsp:nvSpPr>
      <dsp:spPr>
        <a:xfrm>
          <a:off x="0" y="1064144"/>
          <a:ext cx="1675180" cy="10625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solidFill>
                <a:srgbClr val="002060"/>
              </a:solidFill>
              <a:latin typeface="Calibri" panose="020F0502020204030204"/>
              <a:ea typeface="+mn-ea"/>
              <a:cs typeface="+mn-cs"/>
            </a:rPr>
            <a:t>3 public seminars</a:t>
          </a:r>
        </a:p>
      </dsp:txBody>
      <dsp:txXfrm>
        <a:off x="0" y="1064144"/>
        <a:ext cx="1675180" cy="1062586"/>
      </dsp:txXfrm>
    </dsp:sp>
    <dsp:sp modelId="{AD486948-FFE8-1B4A-BCAC-23A2C0497DF3}">
      <dsp:nvSpPr>
        <dsp:cNvPr id="0" name=""/>
        <dsp:cNvSpPr/>
      </dsp:nvSpPr>
      <dsp:spPr>
        <a:xfrm>
          <a:off x="1800819" y="1112396"/>
          <a:ext cx="6575084" cy="9650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kern="1200" dirty="0">
              <a:solidFill>
                <a:srgbClr val="002060"/>
              </a:solidFill>
            </a:rPr>
            <a:t>Facilitating stakeholder engagement and improving cooperation</a:t>
          </a:r>
          <a:endParaRPr lang="en-US" sz="1800" kern="1200" dirty="0">
            <a:solidFill>
              <a:srgbClr val="002060"/>
            </a:solidFill>
            <a:latin typeface="+mj-lt"/>
          </a:endParaRPr>
        </a:p>
      </dsp:txBody>
      <dsp:txXfrm>
        <a:off x="1800819" y="1112396"/>
        <a:ext cx="6575084" cy="965044"/>
      </dsp:txXfrm>
    </dsp:sp>
    <dsp:sp modelId="{B48A2318-9756-5241-A5CA-1DDD34A809CF}">
      <dsp:nvSpPr>
        <dsp:cNvPr id="0" name=""/>
        <dsp:cNvSpPr/>
      </dsp:nvSpPr>
      <dsp:spPr>
        <a:xfrm>
          <a:off x="1675180" y="2077441"/>
          <a:ext cx="6700723" cy="0"/>
        </a:xfrm>
        <a:prstGeom prst="line">
          <a:avLst/>
        </a:prstGeom>
        <a:solidFill>
          <a:schemeClr val="dk2">
            <a:hueOff val="0"/>
            <a:satOff val="0"/>
            <a:lumOff val="0"/>
            <a:alphaOff val="0"/>
          </a:schemeClr>
        </a:solidFill>
        <a:ln w="12700" cap="flat" cmpd="sng" algn="ctr">
          <a:solidFill>
            <a:schemeClr val="dk2">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601CBAFD-9B75-0D44-8EC1-D610383540AA}">
      <dsp:nvSpPr>
        <dsp:cNvPr id="0" name=""/>
        <dsp:cNvSpPr/>
      </dsp:nvSpPr>
      <dsp:spPr>
        <a:xfrm>
          <a:off x="0" y="2126731"/>
          <a:ext cx="8375904"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B94AF8FF-7602-474C-AEF6-45D8E227A603}">
      <dsp:nvSpPr>
        <dsp:cNvPr id="0" name=""/>
        <dsp:cNvSpPr/>
      </dsp:nvSpPr>
      <dsp:spPr>
        <a:xfrm>
          <a:off x="0" y="2126731"/>
          <a:ext cx="1675180" cy="10625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solidFill>
                <a:srgbClr val="002060"/>
              </a:solidFill>
              <a:latin typeface="Calibri" panose="020F0502020204030204"/>
              <a:ea typeface="+mn-ea"/>
              <a:cs typeface="+mn-cs"/>
            </a:rPr>
            <a:t>Ad hoc peer support and staff mobility </a:t>
          </a:r>
        </a:p>
      </dsp:txBody>
      <dsp:txXfrm>
        <a:off x="0" y="2126731"/>
        <a:ext cx="1675180" cy="1062586"/>
      </dsp:txXfrm>
    </dsp:sp>
    <dsp:sp modelId="{0BBD6F55-BFF9-6340-9E93-FDEF8A4D40DE}">
      <dsp:nvSpPr>
        <dsp:cNvPr id="0" name=""/>
        <dsp:cNvSpPr/>
      </dsp:nvSpPr>
      <dsp:spPr>
        <a:xfrm>
          <a:off x="1800819" y="2174983"/>
          <a:ext cx="6575084" cy="9650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b="0" kern="1200" dirty="0">
              <a:solidFill>
                <a:srgbClr val="002060"/>
              </a:solidFill>
            </a:rPr>
            <a:t>B</a:t>
          </a:r>
          <a:r>
            <a:rPr lang="en-IT" sz="1800" b="0" kern="1200">
              <a:solidFill>
                <a:srgbClr val="002060"/>
              </a:solidFill>
            </a:rPr>
            <a:t>ased on the needs expressed by the TPG B members </a:t>
          </a:r>
          <a:endParaRPr lang="en-GB" sz="1800" b="0" kern="1200" dirty="0">
            <a:solidFill>
              <a:srgbClr val="002060"/>
            </a:solidFill>
          </a:endParaRPr>
        </a:p>
      </dsp:txBody>
      <dsp:txXfrm>
        <a:off x="1800819" y="2174983"/>
        <a:ext cx="6575084" cy="965044"/>
      </dsp:txXfrm>
    </dsp:sp>
    <dsp:sp modelId="{036D25A9-7648-AF4E-B8F3-A754F3A27C67}">
      <dsp:nvSpPr>
        <dsp:cNvPr id="0" name=""/>
        <dsp:cNvSpPr/>
      </dsp:nvSpPr>
      <dsp:spPr>
        <a:xfrm>
          <a:off x="1675180" y="3140028"/>
          <a:ext cx="6700723" cy="0"/>
        </a:xfrm>
        <a:prstGeom prst="line">
          <a:avLst/>
        </a:prstGeom>
        <a:solidFill>
          <a:schemeClr val="dk2">
            <a:hueOff val="0"/>
            <a:satOff val="0"/>
            <a:lumOff val="0"/>
            <a:alphaOff val="0"/>
          </a:schemeClr>
        </a:solidFill>
        <a:ln w="12700" cap="flat" cmpd="sng" algn="ctr">
          <a:solidFill>
            <a:schemeClr val="dk2">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9BB1A9-A961-9047-AB82-D2619F952044}">
      <dsp:nvSpPr>
        <dsp:cNvPr id="0" name=""/>
        <dsp:cNvSpPr/>
      </dsp:nvSpPr>
      <dsp:spPr>
        <a:xfrm>
          <a:off x="0" y="397999"/>
          <a:ext cx="7623913" cy="680400"/>
        </a:xfrm>
        <a:prstGeom prst="rect">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91700" tIns="333248" rIns="591700" bIns="113792" numCol="1" spcCol="1270" anchor="t" anchorCtr="0">
          <a:noAutofit/>
        </a:bodyPr>
        <a:lstStyle/>
        <a:p>
          <a:pPr marL="171450" lvl="1" indent="-171450" algn="l" defTabSz="711200">
            <a:lnSpc>
              <a:spcPct val="90000"/>
            </a:lnSpc>
            <a:spcBef>
              <a:spcPct val="0"/>
            </a:spcBef>
            <a:spcAft>
              <a:spcPct val="15000"/>
            </a:spcAft>
            <a:buChar char="•"/>
          </a:pPr>
          <a:r>
            <a:rPr lang="en-GB" sz="1600" kern="1200" dirty="0">
              <a:solidFill>
                <a:schemeClr val="accent1">
                  <a:lumMod val="50000"/>
                </a:schemeClr>
              </a:solidFill>
            </a:rPr>
            <a:t>Albania, France, Italy</a:t>
          </a:r>
          <a:endParaRPr lang="en-US" sz="1600" kern="1200" dirty="0">
            <a:solidFill>
              <a:schemeClr val="accent1">
                <a:lumMod val="50000"/>
              </a:schemeClr>
            </a:solidFill>
          </a:endParaRPr>
        </a:p>
      </dsp:txBody>
      <dsp:txXfrm>
        <a:off x="0" y="397999"/>
        <a:ext cx="7623913" cy="680400"/>
      </dsp:txXfrm>
    </dsp:sp>
    <dsp:sp modelId="{2D679791-8D50-104D-95DA-4D51ACB251FE}">
      <dsp:nvSpPr>
        <dsp:cNvPr id="0" name=""/>
        <dsp:cNvSpPr/>
      </dsp:nvSpPr>
      <dsp:spPr>
        <a:xfrm>
          <a:off x="381195" y="161839"/>
          <a:ext cx="5336739" cy="472320"/>
        </a:xfrm>
        <a:prstGeom prst="roundRect">
          <a:avLst/>
        </a:prstGeom>
        <a:solidFill>
          <a:srgbClr val="00206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1716" tIns="0" rIns="201716" bIns="0" numCol="1" spcCol="1270" anchor="ctr" anchorCtr="0">
          <a:noAutofit/>
        </a:bodyPr>
        <a:lstStyle/>
        <a:p>
          <a:pPr marL="0" lvl="0" indent="0" algn="l" defTabSz="711200">
            <a:lnSpc>
              <a:spcPct val="90000"/>
            </a:lnSpc>
            <a:spcBef>
              <a:spcPct val="0"/>
            </a:spcBef>
            <a:spcAft>
              <a:spcPct val="35000"/>
            </a:spcAft>
            <a:buNone/>
          </a:pPr>
          <a:r>
            <a:rPr lang="en-GB" sz="1600" b="1" kern="1200" dirty="0"/>
            <a:t>Co-chairs (3)</a:t>
          </a:r>
          <a:endParaRPr lang="en-US" sz="1600" kern="1200" dirty="0"/>
        </a:p>
      </dsp:txBody>
      <dsp:txXfrm>
        <a:off x="404252" y="184896"/>
        <a:ext cx="5290625" cy="426206"/>
      </dsp:txXfrm>
    </dsp:sp>
    <dsp:sp modelId="{0B970822-1C45-8F4E-A1D4-A05DE1E8B80A}">
      <dsp:nvSpPr>
        <dsp:cNvPr id="0" name=""/>
        <dsp:cNvSpPr/>
      </dsp:nvSpPr>
      <dsp:spPr>
        <a:xfrm>
          <a:off x="0" y="1400959"/>
          <a:ext cx="7623913" cy="2016000"/>
        </a:xfrm>
        <a:prstGeom prst="rect">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91700" tIns="333248" rIns="591700" bIns="113792" numCol="1" spcCol="1270" anchor="t" anchorCtr="0">
          <a:noAutofit/>
        </a:bodyPr>
        <a:lstStyle/>
        <a:p>
          <a:pPr marL="171450" lvl="1" indent="-171450" algn="l" defTabSz="711200">
            <a:lnSpc>
              <a:spcPct val="90000"/>
            </a:lnSpc>
            <a:spcBef>
              <a:spcPct val="0"/>
            </a:spcBef>
            <a:spcAft>
              <a:spcPct val="15000"/>
            </a:spcAft>
            <a:buChar char="•"/>
          </a:pPr>
          <a:r>
            <a:rPr lang="en-GB" sz="1600" kern="1200" dirty="0">
              <a:solidFill>
                <a:srgbClr val="4472C4">
                  <a:lumMod val="50000"/>
                </a:srgbClr>
              </a:solidFill>
              <a:latin typeface="Calibri" panose="020F0502020204030204"/>
              <a:ea typeface="+mn-ea"/>
              <a:cs typeface="+mn-cs"/>
            </a:rPr>
            <a:t>Albania, Armenia, Austria, Azerbaijan, Belarus, Belgium Flemish Community, Bulgaria, Croatia, Cyprus, Czech Republic, Denmark, Estonia, France, Georgia, Germany, Greece, Holy See, Hungary, Ireland, Italy, Kazakhstan, Latvia, Lithuania, Malta, Moldova, The Netherlands, North Macedonia, Norway, Poland, Portugal, Romania, Russia, San Marino, Spain, Sweden, Switzerland, Ukraine, United Kingdom, Council of Europe, EI - ETUCE, EQAR, ESU, European Commission, EUA, EURASHE, UNESCO</a:t>
          </a:r>
          <a:endParaRPr lang="en-US" sz="1600" kern="1200" dirty="0">
            <a:solidFill>
              <a:srgbClr val="4472C4">
                <a:lumMod val="50000"/>
              </a:srgbClr>
            </a:solidFill>
            <a:latin typeface="Calibri" panose="020F0502020204030204"/>
            <a:ea typeface="+mn-ea"/>
            <a:cs typeface="+mn-cs"/>
          </a:endParaRPr>
        </a:p>
      </dsp:txBody>
      <dsp:txXfrm>
        <a:off x="0" y="1400959"/>
        <a:ext cx="7623913" cy="2016000"/>
      </dsp:txXfrm>
    </dsp:sp>
    <dsp:sp modelId="{823E5FDB-17EC-904E-8133-22552CA7816D}">
      <dsp:nvSpPr>
        <dsp:cNvPr id="0" name=""/>
        <dsp:cNvSpPr/>
      </dsp:nvSpPr>
      <dsp:spPr>
        <a:xfrm>
          <a:off x="381195" y="1164799"/>
          <a:ext cx="5336739" cy="472320"/>
        </a:xfrm>
        <a:prstGeom prst="roundRect">
          <a:avLst/>
        </a:prstGeom>
        <a:solidFill>
          <a:srgbClr val="00206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1716" tIns="0" rIns="201716" bIns="0" numCol="1" spcCol="1270" anchor="ctr" anchorCtr="0">
          <a:noAutofit/>
        </a:bodyPr>
        <a:lstStyle/>
        <a:p>
          <a:pPr marL="0" lvl="0" indent="0" algn="l" defTabSz="711200">
            <a:lnSpc>
              <a:spcPct val="90000"/>
            </a:lnSpc>
            <a:spcBef>
              <a:spcPct val="0"/>
            </a:spcBef>
            <a:spcAft>
              <a:spcPct val="35000"/>
            </a:spcAft>
            <a:buNone/>
          </a:pPr>
          <a:r>
            <a:rPr lang="en-GB" sz="1600" b="1" kern="1200" dirty="0"/>
            <a:t>Members (46 – 38 countries; 7 consultative members; EC) </a:t>
          </a:r>
          <a:endParaRPr lang="en-US" sz="1600" kern="1200" dirty="0"/>
        </a:p>
      </dsp:txBody>
      <dsp:txXfrm>
        <a:off x="404252" y="1187856"/>
        <a:ext cx="5290625" cy="42620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21830A-5844-FB43-B0BE-5DBA8CDE0014}">
      <dsp:nvSpPr>
        <dsp:cNvPr id="0" name=""/>
        <dsp:cNvSpPr/>
      </dsp:nvSpPr>
      <dsp:spPr>
        <a:xfrm>
          <a:off x="0" y="0"/>
          <a:ext cx="4697730"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BA42DA0-5188-5643-BCB4-760DF86FEACB}">
      <dsp:nvSpPr>
        <dsp:cNvPr id="0" name=""/>
        <dsp:cNvSpPr/>
      </dsp:nvSpPr>
      <dsp:spPr>
        <a:xfrm>
          <a:off x="0" y="0"/>
          <a:ext cx="4697730" cy="2064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it-IT" sz="2700" b="1" kern="1200" dirty="0">
              <a:solidFill>
                <a:srgbClr val="002060"/>
              </a:solidFill>
              <a:latin typeface="+mn-lt"/>
            </a:rPr>
            <a:t>Date: </a:t>
          </a:r>
        </a:p>
        <a:p>
          <a:pPr marL="0" lvl="0" indent="0" algn="l" defTabSz="1200150">
            <a:lnSpc>
              <a:spcPct val="90000"/>
            </a:lnSpc>
            <a:spcBef>
              <a:spcPct val="0"/>
            </a:spcBef>
            <a:spcAft>
              <a:spcPct val="35000"/>
            </a:spcAft>
            <a:buNone/>
          </a:pPr>
          <a:r>
            <a:rPr lang="it-IT" sz="2700" b="0" kern="1200" dirty="0">
              <a:solidFill>
                <a:srgbClr val="002060"/>
              </a:solidFill>
              <a:latin typeface="+mn-lt"/>
            </a:rPr>
            <a:t>14 </a:t>
          </a:r>
          <a:r>
            <a:rPr lang="it-IT" sz="2700" b="0" kern="1200" dirty="0" err="1">
              <a:solidFill>
                <a:srgbClr val="002060"/>
              </a:solidFill>
              <a:latin typeface="+mn-lt"/>
            </a:rPr>
            <a:t>September</a:t>
          </a:r>
          <a:r>
            <a:rPr lang="it-IT" sz="2700" b="0" kern="1200" dirty="0">
              <a:solidFill>
                <a:srgbClr val="002060"/>
              </a:solidFill>
              <a:latin typeface="+mn-lt"/>
            </a:rPr>
            <a:t> 2021 (online)</a:t>
          </a:r>
        </a:p>
      </dsp:txBody>
      <dsp:txXfrm>
        <a:off x="0" y="0"/>
        <a:ext cx="4697730" cy="2064257"/>
      </dsp:txXfrm>
    </dsp:sp>
    <dsp:sp modelId="{5EC4D6E9-B227-FD45-8343-FBA9AE895B0A}">
      <dsp:nvSpPr>
        <dsp:cNvPr id="0" name=""/>
        <dsp:cNvSpPr/>
      </dsp:nvSpPr>
      <dsp:spPr>
        <a:xfrm>
          <a:off x="0" y="2064257"/>
          <a:ext cx="4697730"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E3570E7-3C60-EA48-B44E-489E22EF94F2}">
      <dsp:nvSpPr>
        <dsp:cNvPr id="0" name=""/>
        <dsp:cNvSpPr/>
      </dsp:nvSpPr>
      <dsp:spPr>
        <a:xfrm>
          <a:off x="0" y="2064257"/>
          <a:ext cx="4697730" cy="2064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it-IT" sz="2700" b="1" kern="1200" dirty="0" err="1">
              <a:solidFill>
                <a:srgbClr val="002060"/>
              </a:solidFill>
              <a:latin typeface="+mn-lt"/>
              <a:ea typeface="+mn-ea"/>
              <a:cs typeface="+mn-cs"/>
            </a:rPr>
            <a:t>Participants</a:t>
          </a:r>
          <a:r>
            <a:rPr lang="it-IT" sz="2700" b="1" kern="1200" dirty="0">
              <a:solidFill>
                <a:srgbClr val="002060"/>
              </a:solidFill>
              <a:latin typeface="+mn-lt"/>
              <a:ea typeface="+mn-ea"/>
              <a:cs typeface="+mn-cs"/>
            </a:rPr>
            <a:t>: </a:t>
          </a:r>
        </a:p>
        <a:p>
          <a:pPr marL="0" lvl="0" indent="0" algn="l" defTabSz="1200150">
            <a:lnSpc>
              <a:spcPct val="90000"/>
            </a:lnSpc>
            <a:spcBef>
              <a:spcPct val="0"/>
            </a:spcBef>
            <a:spcAft>
              <a:spcPct val="35000"/>
            </a:spcAft>
            <a:buNone/>
          </a:pPr>
          <a:r>
            <a:rPr lang="it-IT" sz="2700" b="0" kern="1200" dirty="0">
              <a:solidFill>
                <a:srgbClr val="002060"/>
              </a:solidFill>
              <a:latin typeface="+mn-lt"/>
              <a:ea typeface="+mn-ea"/>
              <a:cs typeface="+mn-cs"/>
            </a:rPr>
            <a:t>51</a:t>
          </a:r>
          <a:r>
            <a:rPr lang="it-IT" sz="2700" kern="1200" dirty="0">
              <a:solidFill>
                <a:srgbClr val="002060"/>
              </a:solidFill>
              <a:latin typeface="+mn-lt"/>
              <a:ea typeface="+mn-ea"/>
              <a:cs typeface="+mn-cs"/>
            </a:rPr>
            <a:t>  (28 </a:t>
          </a:r>
          <a:r>
            <a:rPr lang="it-IT" sz="2700" kern="1200" dirty="0" err="1">
              <a:solidFill>
                <a:srgbClr val="002060"/>
              </a:solidFill>
              <a:latin typeface="+mn-lt"/>
              <a:ea typeface="+mn-ea"/>
              <a:cs typeface="+mn-cs"/>
            </a:rPr>
            <a:t>countries</a:t>
          </a:r>
          <a:r>
            <a:rPr lang="it-IT" sz="2700" kern="1200" dirty="0">
              <a:solidFill>
                <a:srgbClr val="002060"/>
              </a:solidFill>
              <a:latin typeface="+mn-lt"/>
              <a:ea typeface="+mn-ea"/>
              <a:cs typeface="+mn-cs"/>
            </a:rPr>
            <a:t> and 6 consultative </a:t>
          </a:r>
          <a:r>
            <a:rPr lang="it-IT" sz="2700" kern="1200" dirty="0" err="1">
              <a:solidFill>
                <a:srgbClr val="002060"/>
              </a:solidFill>
              <a:latin typeface="+mn-lt"/>
              <a:ea typeface="+mn-ea"/>
              <a:cs typeface="+mn-cs"/>
            </a:rPr>
            <a:t>members</a:t>
          </a:r>
          <a:r>
            <a:rPr lang="it-IT" sz="2700" kern="1200" dirty="0">
              <a:solidFill>
                <a:srgbClr val="002060"/>
              </a:solidFill>
              <a:latin typeface="+mn-lt"/>
              <a:ea typeface="+mn-ea"/>
              <a:cs typeface="+mn-cs"/>
            </a:rPr>
            <a:t>)</a:t>
          </a:r>
        </a:p>
        <a:p>
          <a:pPr marL="0" lvl="0" indent="0" algn="l" defTabSz="1200150">
            <a:lnSpc>
              <a:spcPct val="90000"/>
            </a:lnSpc>
            <a:spcBef>
              <a:spcPct val="0"/>
            </a:spcBef>
            <a:spcAft>
              <a:spcPct val="35000"/>
            </a:spcAft>
            <a:buNone/>
          </a:pPr>
          <a:endParaRPr lang="it-IT" sz="2700" kern="1200" dirty="0"/>
        </a:p>
      </dsp:txBody>
      <dsp:txXfrm>
        <a:off x="0" y="2064257"/>
        <a:ext cx="4697730" cy="206425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E16111-F6C9-2345-9A97-9AC25A223969}">
      <dsp:nvSpPr>
        <dsp:cNvPr id="0" name=""/>
        <dsp:cNvSpPr/>
      </dsp:nvSpPr>
      <dsp:spPr>
        <a:xfrm>
          <a:off x="0" y="0"/>
          <a:ext cx="4697730" cy="0"/>
        </a:xfrm>
        <a:prstGeom prst="line">
          <a:avLst/>
        </a:prstGeom>
        <a:solidFill>
          <a:schemeClr val="accent1">
            <a:shade val="80000"/>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D47A7BD-3885-3C4C-88AB-60BD9020E498}">
      <dsp:nvSpPr>
        <dsp:cNvPr id="0" name=""/>
        <dsp:cNvSpPr/>
      </dsp:nvSpPr>
      <dsp:spPr>
        <a:xfrm>
          <a:off x="0" y="0"/>
          <a:ext cx="4697730" cy="2064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it-IT" sz="2700" b="1" kern="1200" dirty="0">
              <a:solidFill>
                <a:srgbClr val="002060"/>
              </a:solidFill>
              <a:latin typeface="+mn-lt"/>
            </a:rPr>
            <a:t>Date:</a:t>
          </a:r>
          <a:r>
            <a:rPr lang="it-IT" sz="2700" kern="1200" dirty="0">
              <a:solidFill>
                <a:srgbClr val="002060"/>
              </a:solidFill>
              <a:latin typeface="+mn-lt"/>
            </a:rPr>
            <a:t> </a:t>
          </a:r>
        </a:p>
        <a:p>
          <a:pPr marL="0" lvl="0" indent="0" algn="l" defTabSz="1200150">
            <a:lnSpc>
              <a:spcPct val="90000"/>
            </a:lnSpc>
            <a:spcBef>
              <a:spcPct val="0"/>
            </a:spcBef>
            <a:spcAft>
              <a:spcPct val="35000"/>
            </a:spcAft>
            <a:buNone/>
          </a:pPr>
          <a:r>
            <a:rPr lang="it-IT" sz="2700" b="0" kern="1200" dirty="0">
              <a:solidFill>
                <a:srgbClr val="002060"/>
              </a:solidFill>
              <a:latin typeface="+mn-lt"/>
            </a:rPr>
            <a:t>18 </a:t>
          </a:r>
          <a:r>
            <a:rPr lang="it-IT" sz="2700" b="0" kern="1200" dirty="0" err="1">
              <a:solidFill>
                <a:srgbClr val="002060"/>
              </a:solidFill>
              <a:latin typeface="+mn-lt"/>
            </a:rPr>
            <a:t>January</a:t>
          </a:r>
          <a:r>
            <a:rPr lang="it-IT" sz="2700" b="0" kern="1200" dirty="0">
              <a:solidFill>
                <a:srgbClr val="002060"/>
              </a:solidFill>
              <a:latin typeface="+mn-lt"/>
            </a:rPr>
            <a:t> 2022 (online)</a:t>
          </a:r>
        </a:p>
      </dsp:txBody>
      <dsp:txXfrm>
        <a:off x="0" y="0"/>
        <a:ext cx="4697730" cy="2064257"/>
      </dsp:txXfrm>
    </dsp:sp>
    <dsp:sp modelId="{5B798608-2C19-E340-B2DA-309E6B4745CB}">
      <dsp:nvSpPr>
        <dsp:cNvPr id="0" name=""/>
        <dsp:cNvSpPr/>
      </dsp:nvSpPr>
      <dsp:spPr>
        <a:xfrm>
          <a:off x="0" y="2064257"/>
          <a:ext cx="4697730" cy="0"/>
        </a:xfrm>
        <a:prstGeom prst="line">
          <a:avLst/>
        </a:prstGeom>
        <a:solidFill>
          <a:schemeClr val="accent1">
            <a:shade val="80000"/>
            <a:hueOff val="349283"/>
            <a:satOff val="-6256"/>
            <a:lumOff val="26585"/>
            <a:alphaOff val="0"/>
          </a:schemeClr>
        </a:solidFill>
        <a:ln w="12700" cap="flat" cmpd="sng" algn="ctr">
          <a:solidFill>
            <a:schemeClr val="accent1">
              <a:shade val="80000"/>
              <a:hueOff val="349283"/>
              <a:satOff val="-6256"/>
              <a:lumOff val="2658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65869F5-918A-F347-8E5E-76E2D490CAA6}">
      <dsp:nvSpPr>
        <dsp:cNvPr id="0" name=""/>
        <dsp:cNvSpPr/>
      </dsp:nvSpPr>
      <dsp:spPr>
        <a:xfrm>
          <a:off x="0" y="2064257"/>
          <a:ext cx="4697730" cy="2064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it-IT" sz="2700" b="1" kern="1200" dirty="0" err="1">
              <a:solidFill>
                <a:srgbClr val="002060"/>
              </a:solidFill>
              <a:latin typeface="+mn-lt"/>
              <a:ea typeface="+mn-ea"/>
              <a:cs typeface="+mn-cs"/>
            </a:rPr>
            <a:t>Participants</a:t>
          </a:r>
          <a:r>
            <a:rPr lang="it-IT" sz="2700" b="1" kern="1200" dirty="0">
              <a:solidFill>
                <a:srgbClr val="002060"/>
              </a:solidFill>
              <a:latin typeface="+mn-lt"/>
              <a:ea typeface="+mn-ea"/>
              <a:cs typeface="+mn-cs"/>
            </a:rPr>
            <a:t>:</a:t>
          </a:r>
          <a:r>
            <a:rPr lang="it-IT" sz="2700" kern="1200" dirty="0">
              <a:solidFill>
                <a:srgbClr val="002060"/>
              </a:solidFill>
              <a:latin typeface="+mn-lt"/>
              <a:ea typeface="+mn-ea"/>
              <a:cs typeface="+mn-cs"/>
            </a:rPr>
            <a:t> </a:t>
          </a:r>
        </a:p>
        <a:p>
          <a:pPr marL="0" lvl="0" indent="0" algn="l" defTabSz="1200150">
            <a:lnSpc>
              <a:spcPct val="90000"/>
            </a:lnSpc>
            <a:spcBef>
              <a:spcPct val="0"/>
            </a:spcBef>
            <a:spcAft>
              <a:spcPct val="35000"/>
            </a:spcAft>
            <a:buNone/>
          </a:pPr>
          <a:r>
            <a:rPr lang="it-IT" sz="2700" b="0" kern="1200" dirty="0">
              <a:solidFill>
                <a:srgbClr val="002060"/>
              </a:solidFill>
              <a:latin typeface="+mn-lt"/>
              <a:ea typeface="+mn-ea"/>
              <a:cs typeface="+mn-cs"/>
            </a:rPr>
            <a:t>52</a:t>
          </a:r>
          <a:r>
            <a:rPr lang="it-IT" sz="2700" kern="1200" dirty="0">
              <a:solidFill>
                <a:srgbClr val="002060"/>
              </a:solidFill>
              <a:latin typeface="+mn-lt"/>
              <a:ea typeface="+mn-ea"/>
              <a:cs typeface="+mn-cs"/>
            </a:rPr>
            <a:t>  (28 </a:t>
          </a:r>
          <a:r>
            <a:rPr lang="it-IT" sz="2700" kern="1200" dirty="0" err="1">
              <a:solidFill>
                <a:srgbClr val="002060"/>
              </a:solidFill>
              <a:latin typeface="+mn-lt"/>
              <a:ea typeface="+mn-ea"/>
              <a:cs typeface="+mn-cs"/>
            </a:rPr>
            <a:t>countries</a:t>
          </a:r>
          <a:r>
            <a:rPr lang="it-IT" sz="2700" kern="1200" dirty="0">
              <a:solidFill>
                <a:srgbClr val="002060"/>
              </a:solidFill>
              <a:latin typeface="+mn-lt"/>
              <a:ea typeface="+mn-ea"/>
              <a:cs typeface="+mn-cs"/>
            </a:rPr>
            <a:t>, 5 consultative </a:t>
          </a:r>
          <a:r>
            <a:rPr lang="it-IT" sz="2700" kern="1200" dirty="0" err="1">
              <a:solidFill>
                <a:srgbClr val="002060"/>
              </a:solidFill>
              <a:latin typeface="+mn-lt"/>
              <a:ea typeface="+mn-ea"/>
              <a:cs typeface="+mn-cs"/>
            </a:rPr>
            <a:t>members</a:t>
          </a:r>
          <a:r>
            <a:rPr lang="it-IT" sz="2700" kern="1200" dirty="0">
              <a:solidFill>
                <a:srgbClr val="002060"/>
              </a:solidFill>
              <a:latin typeface="+mn-lt"/>
              <a:ea typeface="+mn-ea"/>
              <a:cs typeface="+mn-cs"/>
            </a:rPr>
            <a:t> and EC</a:t>
          </a:r>
          <a:r>
            <a:rPr lang="it-IT" sz="2700" b="0" kern="1200" dirty="0">
              <a:solidFill>
                <a:srgbClr val="002060"/>
              </a:solidFill>
              <a:latin typeface="+mn-lt"/>
              <a:ea typeface="+mn-ea"/>
              <a:cs typeface="+mn-cs"/>
            </a:rPr>
            <a:t>)</a:t>
          </a:r>
        </a:p>
        <a:p>
          <a:pPr marL="0" lvl="0" indent="0" algn="l" defTabSz="1200150">
            <a:lnSpc>
              <a:spcPct val="90000"/>
            </a:lnSpc>
            <a:spcBef>
              <a:spcPct val="0"/>
            </a:spcBef>
            <a:spcAft>
              <a:spcPct val="35000"/>
            </a:spcAft>
            <a:buNone/>
          </a:pPr>
          <a:endParaRPr lang="it-IT" sz="2700" kern="1200" dirty="0"/>
        </a:p>
      </dsp:txBody>
      <dsp:txXfrm>
        <a:off x="0" y="2064257"/>
        <a:ext cx="4697730" cy="206425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2630BC-8F53-450A-9123-462150EC93C5}">
      <dsp:nvSpPr>
        <dsp:cNvPr id="0" name=""/>
        <dsp:cNvSpPr/>
      </dsp:nvSpPr>
      <dsp:spPr>
        <a:xfrm>
          <a:off x="1009209" y="252128"/>
          <a:ext cx="1625062" cy="162506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3D60AC3-0899-4714-952B-07CECFC2DD93}">
      <dsp:nvSpPr>
        <dsp:cNvPr id="0" name=""/>
        <dsp:cNvSpPr/>
      </dsp:nvSpPr>
      <dsp:spPr>
        <a:xfrm>
          <a:off x="16115" y="2291375"/>
          <a:ext cx="3611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pPr>
          <a:r>
            <a:rPr lang="it-IT" sz="2300" kern="1200">
              <a:solidFill>
                <a:schemeClr val="accent1">
                  <a:lumMod val="50000"/>
                </a:schemeClr>
              </a:solidFill>
              <a:latin typeface="+mn-lt"/>
            </a:rPr>
            <a:t>PLAs on digital technology for the recognition agenda</a:t>
          </a:r>
          <a:endParaRPr lang="it-IT" sz="2300" kern="1200" dirty="0">
            <a:solidFill>
              <a:schemeClr val="accent1">
                <a:lumMod val="50000"/>
              </a:schemeClr>
            </a:solidFill>
            <a:latin typeface="+mn-lt"/>
          </a:endParaRPr>
        </a:p>
      </dsp:txBody>
      <dsp:txXfrm>
        <a:off x="16115" y="2291375"/>
        <a:ext cx="3611250" cy="720000"/>
      </dsp:txXfrm>
    </dsp:sp>
    <dsp:sp modelId="{14282040-E16D-4A8A-AB0F-D26246A0BC6D}">
      <dsp:nvSpPr>
        <dsp:cNvPr id="0" name=""/>
        <dsp:cNvSpPr/>
      </dsp:nvSpPr>
      <dsp:spPr>
        <a:xfrm>
          <a:off x="5252428" y="252128"/>
          <a:ext cx="1625062" cy="162506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F68B4D9-DB48-4E18-980B-63FADE73229D}">
      <dsp:nvSpPr>
        <dsp:cNvPr id="0" name=""/>
        <dsp:cNvSpPr/>
      </dsp:nvSpPr>
      <dsp:spPr>
        <a:xfrm>
          <a:off x="4259334" y="2291375"/>
          <a:ext cx="3611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pPr>
          <a:r>
            <a:rPr lang="en-US" sz="2300" kern="1200">
              <a:solidFill>
                <a:schemeClr val="accent1">
                  <a:lumMod val="50000"/>
                </a:schemeClr>
              </a:solidFill>
              <a:latin typeface="+mn-lt"/>
            </a:rPr>
            <a:t>3</a:t>
          </a:r>
          <a:r>
            <a:rPr lang="en-US" sz="2300" kern="1200" baseline="30000">
              <a:solidFill>
                <a:schemeClr val="accent1">
                  <a:lumMod val="50000"/>
                </a:schemeClr>
              </a:solidFill>
              <a:latin typeface="+mn-lt"/>
            </a:rPr>
            <a:t>rd</a:t>
          </a:r>
          <a:r>
            <a:rPr lang="en-US" sz="2300" kern="1200">
              <a:solidFill>
                <a:schemeClr val="accent1">
                  <a:lumMod val="50000"/>
                </a:schemeClr>
              </a:solidFill>
              <a:latin typeface="+mn-lt"/>
            </a:rPr>
            <a:t> TPG B meeting (June 2022)</a:t>
          </a:r>
          <a:endParaRPr lang="en-US" sz="2300" kern="1200" dirty="0">
            <a:solidFill>
              <a:schemeClr val="accent1">
                <a:lumMod val="50000"/>
              </a:schemeClr>
            </a:solidFill>
            <a:latin typeface="+mn-lt"/>
          </a:endParaRPr>
        </a:p>
      </dsp:txBody>
      <dsp:txXfrm>
        <a:off x="4259334" y="2291375"/>
        <a:ext cx="3611250" cy="72000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26050D6-0DB2-9C43-80B4-8D7B6B73D3CE}" type="datetimeFigureOut">
              <a:rPr lang="en-US" smtClean="0"/>
              <a:t>1/21/2022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7F66A54-6318-DA44-A903-5524A7EB8FD2}" type="slidenum">
              <a:rPr lang="en-US" smtClean="0"/>
              <a:t>‹N°›</a:t>
            </a:fld>
            <a:endParaRPr lang="en-US"/>
          </a:p>
        </p:txBody>
      </p:sp>
    </p:spTree>
    <p:extLst>
      <p:ext uri="{BB962C8B-B14F-4D97-AF65-F5344CB8AC3E}">
        <p14:creationId xmlns:p14="http://schemas.microsoft.com/office/powerpoint/2010/main" val="203175395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97F66A54-6318-DA44-A903-5524A7EB8FD2}" type="slidenum">
              <a:rPr lang="en-US" smtClean="0"/>
              <a:t>3</a:t>
            </a:fld>
            <a:endParaRPr lang="en-US"/>
          </a:p>
        </p:txBody>
      </p:sp>
    </p:spTree>
    <p:extLst>
      <p:ext uri="{BB962C8B-B14F-4D97-AF65-F5344CB8AC3E}">
        <p14:creationId xmlns:p14="http://schemas.microsoft.com/office/powerpoint/2010/main" val="5800189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solidFill>
                <a:prstClr val="black"/>
              </a:solidFill>
            </a:endParaRPr>
          </a:p>
        </p:txBody>
      </p:sp>
      <p:sp>
        <p:nvSpPr>
          <p:cNvPr id="4" name="Slide Number Placeholder 3"/>
          <p:cNvSpPr>
            <a:spLocks noGrp="1"/>
          </p:cNvSpPr>
          <p:nvPr>
            <p:ph type="sldNum" sz="quarter" idx="10"/>
          </p:nvPr>
        </p:nvSpPr>
        <p:spPr/>
        <p:txBody>
          <a:bodyPr/>
          <a:lstStyle/>
          <a:p>
            <a:fld id="{1492863F-2181-40AA-9D10-26C0A01C7A52}" type="slidenum">
              <a:rPr lang="en-US" smtClean="0"/>
              <a:t>12</a:t>
            </a:fld>
            <a:endParaRPr lang="en-US"/>
          </a:p>
        </p:txBody>
      </p:sp>
    </p:spTree>
    <p:extLst>
      <p:ext uri="{BB962C8B-B14F-4D97-AF65-F5344CB8AC3E}">
        <p14:creationId xmlns:p14="http://schemas.microsoft.com/office/powerpoint/2010/main" val="13932639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solidFill>
                <a:prstClr val="black"/>
              </a:solidFill>
            </a:endParaRPr>
          </a:p>
        </p:txBody>
      </p:sp>
      <p:sp>
        <p:nvSpPr>
          <p:cNvPr id="4" name="Slide Number Placeholder 3"/>
          <p:cNvSpPr>
            <a:spLocks noGrp="1"/>
          </p:cNvSpPr>
          <p:nvPr>
            <p:ph type="sldNum" sz="quarter" idx="10"/>
          </p:nvPr>
        </p:nvSpPr>
        <p:spPr/>
        <p:txBody>
          <a:bodyPr/>
          <a:lstStyle/>
          <a:p>
            <a:fld id="{1492863F-2181-40AA-9D10-26C0A01C7A52}" type="slidenum">
              <a:rPr lang="en-US" smtClean="0"/>
              <a:t>13</a:t>
            </a:fld>
            <a:endParaRPr lang="en-US"/>
          </a:p>
        </p:txBody>
      </p:sp>
    </p:spTree>
    <p:extLst>
      <p:ext uri="{BB962C8B-B14F-4D97-AF65-F5344CB8AC3E}">
        <p14:creationId xmlns:p14="http://schemas.microsoft.com/office/powerpoint/2010/main" val="2693031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97F66A54-6318-DA44-A903-5524A7EB8FD2}" type="slidenum">
              <a:rPr lang="en-US" smtClean="0"/>
              <a:t>14</a:t>
            </a:fld>
            <a:endParaRPr lang="en-US"/>
          </a:p>
        </p:txBody>
      </p:sp>
    </p:spTree>
    <p:extLst>
      <p:ext uri="{BB962C8B-B14F-4D97-AF65-F5344CB8AC3E}">
        <p14:creationId xmlns:p14="http://schemas.microsoft.com/office/powerpoint/2010/main" val="33026050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solidFill>
                <a:prstClr val="black"/>
              </a:solidFill>
            </a:endParaRPr>
          </a:p>
        </p:txBody>
      </p:sp>
      <p:sp>
        <p:nvSpPr>
          <p:cNvPr id="4" name="Slide Number Placeholder 3"/>
          <p:cNvSpPr>
            <a:spLocks noGrp="1"/>
          </p:cNvSpPr>
          <p:nvPr>
            <p:ph type="sldNum" sz="quarter" idx="10"/>
          </p:nvPr>
        </p:nvSpPr>
        <p:spPr/>
        <p:txBody>
          <a:bodyPr/>
          <a:lstStyle/>
          <a:p>
            <a:fld id="{1492863F-2181-40AA-9D10-26C0A01C7A52}" type="slidenum">
              <a:rPr lang="en-US" smtClean="0"/>
              <a:t>4</a:t>
            </a:fld>
            <a:endParaRPr lang="en-US"/>
          </a:p>
        </p:txBody>
      </p:sp>
    </p:spTree>
    <p:extLst>
      <p:ext uri="{BB962C8B-B14F-4D97-AF65-F5344CB8AC3E}">
        <p14:creationId xmlns:p14="http://schemas.microsoft.com/office/powerpoint/2010/main" val="21084711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97F66A54-6318-DA44-A903-5524A7EB8FD2}" type="slidenum">
              <a:rPr lang="en-US" smtClean="0"/>
              <a:t>5</a:t>
            </a:fld>
            <a:endParaRPr lang="en-US"/>
          </a:p>
        </p:txBody>
      </p:sp>
    </p:spTree>
    <p:extLst>
      <p:ext uri="{BB962C8B-B14F-4D97-AF65-F5344CB8AC3E}">
        <p14:creationId xmlns:p14="http://schemas.microsoft.com/office/powerpoint/2010/main" val="14586409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fld id="{1492863F-2181-40AA-9D10-26C0A01C7A52}" type="slidenum">
              <a:rPr lang="en-US" smtClean="0"/>
              <a:t>6</a:t>
            </a:fld>
            <a:endParaRPr lang="en-US"/>
          </a:p>
        </p:txBody>
      </p:sp>
    </p:spTree>
    <p:extLst>
      <p:ext uri="{BB962C8B-B14F-4D97-AF65-F5344CB8AC3E}">
        <p14:creationId xmlns:p14="http://schemas.microsoft.com/office/powerpoint/2010/main" val="38196339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solidFill>
                <a:prstClr val="black"/>
              </a:solidFill>
            </a:endParaRPr>
          </a:p>
        </p:txBody>
      </p:sp>
      <p:sp>
        <p:nvSpPr>
          <p:cNvPr id="4" name="Slide Number Placeholder 3"/>
          <p:cNvSpPr>
            <a:spLocks noGrp="1"/>
          </p:cNvSpPr>
          <p:nvPr>
            <p:ph type="sldNum" sz="quarter" idx="10"/>
          </p:nvPr>
        </p:nvSpPr>
        <p:spPr/>
        <p:txBody>
          <a:bodyPr/>
          <a:lstStyle/>
          <a:p>
            <a:fld id="{1492863F-2181-40AA-9D10-26C0A01C7A52}" type="slidenum">
              <a:rPr lang="en-US" smtClean="0"/>
              <a:t>7</a:t>
            </a:fld>
            <a:endParaRPr lang="en-US"/>
          </a:p>
        </p:txBody>
      </p:sp>
    </p:spTree>
    <p:extLst>
      <p:ext uri="{BB962C8B-B14F-4D97-AF65-F5344CB8AC3E}">
        <p14:creationId xmlns:p14="http://schemas.microsoft.com/office/powerpoint/2010/main" val="36038650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97F66A54-6318-DA44-A903-5524A7EB8FD2}" type="slidenum">
              <a:rPr lang="en-US" smtClean="0"/>
              <a:t>8</a:t>
            </a:fld>
            <a:endParaRPr lang="en-US"/>
          </a:p>
        </p:txBody>
      </p:sp>
    </p:spTree>
    <p:extLst>
      <p:ext uri="{BB962C8B-B14F-4D97-AF65-F5344CB8AC3E}">
        <p14:creationId xmlns:p14="http://schemas.microsoft.com/office/powerpoint/2010/main" val="30968527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97F66A54-6318-DA44-A903-5524A7EB8FD2}" type="slidenum">
              <a:rPr lang="en-US" smtClean="0"/>
              <a:t>9</a:t>
            </a:fld>
            <a:endParaRPr lang="en-US"/>
          </a:p>
        </p:txBody>
      </p:sp>
    </p:spTree>
    <p:extLst>
      <p:ext uri="{BB962C8B-B14F-4D97-AF65-F5344CB8AC3E}">
        <p14:creationId xmlns:p14="http://schemas.microsoft.com/office/powerpoint/2010/main" val="17758303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solidFill>
                <a:prstClr val="black"/>
              </a:solidFill>
            </a:endParaRPr>
          </a:p>
        </p:txBody>
      </p:sp>
      <p:sp>
        <p:nvSpPr>
          <p:cNvPr id="4" name="Slide Number Placeholder 3"/>
          <p:cNvSpPr>
            <a:spLocks noGrp="1"/>
          </p:cNvSpPr>
          <p:nvPr>
            <p:ph type="sldNum" sz="quarter" idx="10"/>
          </p:nvPr>
        </p:nvSpPr>
        <p:spPr/>
        <p:txBody>
          <a:bodyPr/>
          <a:lstStyle/>
          <a:p>
            <a:fld id="{1492863F-2181-40AA-9D10-26C0A01C7A52}" type="slidenum">
              <a:rPr lang="en-US" smtClean="0"/>
              <a:t>10</a:t>
            </a:fld>
            <a:endParaRPr lang="en-US"/>
          </a:p>
        </p:txBody>
      </p:sp>
    </p:spTree>
    <p:extLst>
      <p:ext uri="{BB962C8B-B14F-4D97-AF65-F5344CB8AC3E}">
        <p14:creationId xmlns:p14="http://schemas.microsoft.com/office/powerpoint/2010/main" val="30599059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solidFill>
                <a:prstClr val="black"/>
              </a:solidFill>
            </a:endParaRPr>
          </a:p>
        </p:txBody>
      </p:sp>
      <p:sp>
        <p:nvSpPr>
          <p:cNvPr id="4" name="Slide Number Placeholder 3"/>
          <p:cNvSpPr>
            <a:spLocks noGrp="1"/>
          </p:cNvSpPr>
          <p:nvPr>
            <p:ph type="sldNum" sz="quarter" idx="10"/>
          </p:nvPr>
        </p:nvSpPr>
        <p:spPr/>
        <p:txBody>
          <a:bodyPr/>
          <a:lstStyle/>
          <a:p>
            <a:fld id="{1492863F-2181-40AA-9D10-26C0A01C7A52}" type="slidenum">
              <a:rPr lang="en-US" smtClean="0"/>
              <a:t>11</a:t>
            </a:fld>
            <a:endParaRPr lang="en-US"/>
          </a:p>
        </p:txBody>
      </p:sp>
    </p:spTree>
    <p:extLst>
      <p:ext uri="{BB962C8B-B14F-4D97-AF65-F5344CB8AC3E}">
        <p14:creationId xmlns:p14="http://schemas.microsoft.com/office/powerpoint/2010/main" val="29070497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8BA3B6B3-F982-9D40-858E-70E1E6710B2B}" type="datetimeFigureOut">
              <a:rPr lang="it-IT" smtClean="0"/>
              <a:t>21/01/2022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166A2F1B-AE80-0A4A-9698-7A72CC53C908}" type="slidenum">
              <a:rPr lang="it-IT" smtClean="0"/>
              <a:t>‹N°›</a:t>
            </a:fld>
            <a:endParaRPr lang="it-IT"/>
          </a:p>
        </p:txBody>
      </p:sp>
    </p:spTree>
    <p:extLst>
      <p:ext uri="{BB962C8B-B14F-4D97-AF65-F5344CB8AC3E}">
        <p14:creationId xmlns:p14="http://schemas.microsoft.com/office/powerpoint/2010/main" val="9188557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8BA3B6B3-F982-9D40-858E-70E1E6710B2B}" type="datetimeFigureOut">
              <a:rPr lang="it-IT" smtClean="0"/>
              <a:t>21/01/2022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166A2F1B-AE80-0A4A-9698-7A72CC53C908}" type="slidenum">
              <a:rPr lang="it-IT" smtClean="0"/>
              <a:t>‹N°›</a:t>
            </a:fld>
            <a:endParaRPr lang="it-IT"/>
          </a:p>
        </p:txBody>
      </p:sp>
    </p:spTree>
    <p:extLst>
      <p:ext uri="{BB962C8B-B14F-4D97-AF65-F5344CB8AC3E}">
        <p14:creationId xmlns:p14="http://schemas.microsoft.com/office/powerpoint/2010/main" val="9032374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8BA3B6B3-F982-9D40-858E-70E1E6710B2B}" type="datetimeFigureOut">
              <a:rPr lang="it-IT" smtClean="0"/>
              <a:t>21/01/2022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166A2F1B-AE80-0A4A-9698-7A72CC53C908}" type="slidenum">
              <a:rPr lang="it-IT" smtClean="0"/>
              <a:t>‹N°›</a:t>
            </a:fld>
            <a:endParaRPr lang="it-IT"/>
          </a:p>
        </p:txBody>
      </p:sp>
    </p:spTree>
    <p:extLst>
      <p:ext uri="{BB962C8B-B14F-4D97-AF65-F5344CB8AC3E}">
        <p14:creationId xmlns:p14="http://schemas.microsoft.com/office/powerpoint/2010/main" val="152326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7" name="Rectangle 6"/>
          <p:cNvSpPr/>
          <p:nvPr userDrawn="1"/>
        </p:nvSpPr>
        <p:spPr>
          <a:xfrm>
            <a:off x="1" y="-7299"/>
            <a:ext cx="9143999" cy="885980"/>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lvl="0" algn="ctr"/>
            <a:endParaRPr lang="en-US"/>
          </a:p>
        </p:txBody>
      </p:sp>
      <p:sp>
        <p:nvSpPr>
          <p:cNvPr id="2" name="Title 1"/>
          <p:cNvSpPr>
            <a:spLocks noGrp="1"/>
          </p:cNvSpPr>
          <p:nvPr>
            <p:ph type="title"/>
          </p:nvPr>
        </p:nvSpPr>
        <p:spPr>
          <a:xfrm>
            <a:off x="628650" y="183279"/>
            <a:ext cx="7886700" cy="504825"/>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361950" y="4849584"/>
            <a:ext cx="2057400" cy="211078"/>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3028950" y="4849584"/>
            <a:ext cx="3086100" cy="211078"/>
          </a:xfrm>
        </p:spPr>
        <p:txBody>
          <a:bodyPr/>
          <a:lstStyle>
            <a:lvl1pPr>
              <a:defRPr>
                <a:solidFill>
                  <a:srgbClr val="576973"/>
                </a:solidFill>
              </a:defRPr>
            </a:lvl1pPr>
          </a:lstStyle>
          <a:p>
            <a:r>
              <a:rPr lang="en-US"/>
              <a:t>större - a multipurpose PowerPoint template</a:t>
            </a:r>
          </a:p>
        </p:txBody>
      </p:sp>
      <p:sp>
        <p:nvSpPr>
          <p:cNvPr id="6" name="Slide Number Placeholder 5"/>
          <p:cNvSpPr>
            <a:spLocks noGrp="1"/>
          </p:cNvSpPr>
          <p:nvPr>
            <p:ph type="sldNum" sz="quarter" idx="12"/>
          </p:nvPr>
        </p:nvSpPr>
        <p:spPr>
          <a:xfrm>
            <a:off x="6724651" y="4849584"/>
            <a:ext cx="2057400" cy="211078"/>
          </a:xfrm>
        </p:spPr>
        <p:txBody>
          <a:bodyPr/>
          <a:lstStyle>
            <a:lvl1pPr algn="r">
              <a:defRPr>
                <a:solidFill>
                  <a:srgbClr val="576973"/>
                </a:solidFill>
              </a:defRPr>
            </a:lvl1pPr>
          </a:lstStyle>
          <a:p>
            <a:fld id="{6E18DBF4-37B7-4C4F-9728-A1C100B177EE}" type="slidenum">
              <a:rPr lang="en-US" smtClean="0"/>
              <a:pPr/>
              <a:t>‹N°›</a:t>
            </a:fld>
            <a:endParaRPr lang="en-US"/>
          </a:p>
        </p:txBody>
      </p:sp>
      <p:grpSp>
        <p:nvGrpSpPr>
          <p:cNvPr id="13" name="Group 12"/>
          <p:cNvGrpSpPr/>
          <p:nvPr userDrawn="1"/>
        </p:nvGrpSpPr>
        <p:grpSpPr>
          <a:xfrm>
            <a:off x="0" y="5074920"/>
            <a:ext cx="9144000" cy="68580"/>
            <a:chOff x="0" y="4480421"/>
            <a:chExt cx="12192000" cy="91440"/>
          </a:xfrm>
        </p:grpSpPr>
        <p:sp>
          <p:nvSpPr>
            <p:cNvPr id="14" name="Rectangle 13"/>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068257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8BA3B6B3-F982-9D40-858E-70E1E6710B2B}" type="datetimeFigureOut">
              <a:rPr lang="it-IT" smtClean="0"/>
              <a:t>21/01/2022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166A2F1B-AE80-0A4A-9698-7A72CC53C908}" type="slidenum">
              <a:rPr lang="it-IT" smtClean="0"/>
              <a:t>‹N°›</a:t>
            </a:fld>
            <a:endParaRPr lang="it-IT"/>
          </a:p>
        </p:txBody>
      </p:sp>
    </p:spTree>
    <p:extLst>
      <p:ext uri="{BB962C8B-B14F-4D97-AF65-F5344CB8AC3E}">
        <p14:creationId xmlns:p14="http://schemas.microsoft.com/office/powerpoint/2010/main" val="37098127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8BA3B6B3-F982-9D40-858E-70E1E6710B2B}" type="datetimeFigureOut">
              <a:rPr lang="it-IT" smtClean="0"/>
              <a:t>21/01/2022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166A2F1B-AE80-0A4A-9698-7A72CC53C908}" type="slidenum">
              <a:rPr lang="it-IT" smtClean="0"/>
              <a:t>‹N°›</a:t>
            </a:fld>
            <a:endParaRPr lang="it-IT"/>
          </a:p>
        </p:txBody>
      </p:sp>
    </p:spTree>
    <p:extLst>
      <p:ext uri="{BB962C8B-B14F-4D97-AF65-F5344CB8AC3E}">
        <p14:creationId xmlns:p14="http://schemas.microsoft.com/office/powerpoint/2010/main" val="22557482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8BA3B6B3-F982-9D40-858E-70E1E6710B2B}" type="datetimeFigureOut">
              <a:rPr lang="it-IT" smtClean="0"/>
              <a:t>21/01/2022</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166A2F1B-AE80-0A4A-9698-7A72CC53C908}" type="slidenum">
              <a:rPr lang="it-IT" smtClean="0"/>
              <a:t>‹N°›</a:t>
            </a:fld>
            <a:endParaRPr lang="it-IT"/>
          </a:p>
        </p:txBody>
      </p:sp>
    </p:spTree>
    <p:extLst>
      <p:ext uri="{BB962C8B-B14F-4D97-AF65-F5344CB8AC3E}">
        <p14:creationId xmlns:p14="http://schemas.microsoft.com/office/powerpoint/2010/main" val="568739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a:t>Fare clic per modificare gli stili del testo dello schema</a:t>
            </a:r>
          </a:p>
        </p:txBody>
      </p:sp>
      <p:sp>
        <p:nvSpPr>
          <p:cNvPr id="4" name="Content Placeholder 3"/>
          <p:cNvSpPr>
            <a:spLocks noGrp="1"/>
          </p:cNvSpPr>
          <p:nvPr>
            <p:ph sz="half" idx="2"/>
          </p:nvPr>
        </p:nvSpPr>
        <p:spPr>
          <a:xfrm>
            <a:off x="629842" y="1878806"/>
            <a:ext cx="3868340" cy="2763441"/>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a:t>Fare clic per modificare gli stili del testo dello schema</a:t>
            </a:r>
          </a:p>
        </p:txBody>
      </p:sp>
      <p:sp>
        <p:nvSpPr>
          <p:cNvPr id="6" name="Content Placeholder 5"/>
          <p:cNvSpPr>
            <a:spLocks noGrp="1"/>
          </p:cNvSpPr>
          <p:nvPr>
            <p:ph sz="quarter" idx="4"/>
          </p:nvPr>
        </p:nvSpPr>
        <p:spPr>
          <a:xfrm>
            <a:off x="4629150" y="1878806"/>
            <a:ext cx="3887391" cy="2763441"/>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8BA3B6B3-F982-9D40-858E-70E1E6710B2B}" type="datetimeFigureOut">
              <a:rPr lang="it-IT" smtClean="0"/>
              <a:t>21/01/2022</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166A2F1B-AE80-0A4A-9698-7A72CC53C908}" type="slidenum">
              <a:rPr lang="it-IT" smtClean="0"/>
              <a:t>‹N°›</a:t>
            </a:fld>
            <a:endParaRPr lang="it-IT"/>
          </a:p>
        </p:txBody>
      </p:sp>
    </p:spTree>
    <p:extLst>
      <p:ext uri="{BB962C8B-B14F-4D97-AF65-F5344CB8AC3E}">
        <p14:creationId xmlns:p14="http://schemas.microsoft.com/office/powerpoint/2010/main" val="19869058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8BA3B6B3-F982-9D40-858E-70E1E6710B2B}" type="datetimeFigureOut">
              <a:rPr lang="it-IT" smtClean="0"/>
              <a:t>21/01/2022</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166A2F1B-AE80-0A4A-9698-7A72CC53C908}" type="slidenum">
              <a:rPr lang="it-IT" smtClean="0"/>
              <a:t>‹N°›</a:t>
            </a:fld>
            <a:endParaRPr lang="it-IT"/>
          </a:p>
        </p:txBody>
      </p:sp>
    </p:spTree>
    <p:extLst>
      <p:ext uri="{BB962C8B-B14F-4D97-AF65-F5344CB8AC3E}">
        <p14:creationId xmlns:p14="http://schemas.microsoft.com/office/powerpoint/2010/main" val="1053266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A3B6B3-F982-9D40-858E-70E1E6710B2B}" type="datetimeFigureOut">
              <a:rPr lang="it-IT" smtClean="0"/>
              <a:t>21/01/2022</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166A2F1B-AE80-0A4A-9698-7A72CC53C908}" type="slidenum">
              <a:rPr lang="it-IT" smtClean="0"/>
              <a:t>‹N°›</a:t>
            </a:fld>
            <a:endParaRPr lang="it-IT"/>
          </a:p>
        </p:txBody>
      </p:sp>
    </p:spTree>
    <p:extLst>
      <p:ext uri="{BB962C8B-B14F-4D97-AF65-F5344CB8AC3E}">
        <p14:creationId xmlns:p14="http://schemas.microsoft.com/office/powerpoint/2010/main" val="16233152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it-IT"/>
              <a:t>Fare clic per modificare lo stile del titolo dello schema</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8BA3B6B3-F982-9D40-858E-70E1E6710B2B}" type="datetimeFigureOut">
              <a:rPr lang="it-IT" smtClean="0"/>
              <a:t>21/01/2022</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166A2F1B-AE80-0A4A-9698-7A72CC53C908}" type="slidenum">
              <a:rPr lang="it-IT" smtClean="0"/>
              <a:t>‹N°›</a:t>
            </a:fld>
            <a:endParaRPr lang="it-IT"/>
          </a:p>
        </p:txBody>
      </p:sp>
    </p:spTree>
    <p:extLst>
      <p:ext uri="{BB962C8B-B14F-4D97-AF65-F5344CB8AC3E}">
        <p14:creationId xmlns:p14="http://schemas.microsoft.com/office/powerpoint/2010/main" val="20430584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it-IT"/>
              <a:t>Fare clic sull'icona per inserire un'immagine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8BA3B6B3-F982-9D40-858E-70E1E6710B2B}" type="datetimeFigureOut">
              <a:rPr lang="it-IT" smtClean="0"/>
              <a:t>21/01/2022</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166A2F1B-AE80-0A4A-9698-7A72CC53C908}" type="slidenum">
              <a:rPr lang="it-IT" smtClean="0"/>
              <a:t>‹N°›</a:t>
            </a:fld>
            <a:endParaRPr lang="it-IT"/>
          </a:p>
        </p:txBody>
      </p:sp>
    </p:spTree>
    <p:extLst>
      <p:ext uri="{BB962C8B-B14F-4D97-AF65-F5344CB8AC3E}">
        <p14:creationId xmlns:p14="http://schemas.microsoft.com/office/powerpoint/2010/main" val="29783944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8BA3B6B3-F982-9D40-858E-70E1E6710B2B}" type="datetimeFigureOut">
              <a:rPr lang="it-IT" smtClean="0"/>
              <a:t>21/01/2022</a:t>
            </a:fld>
            <a:endParaRPr lang="it-IT"/>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it-IT"/>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166A2F1B-AE80-0A4A-9698-7A72CC53C908}" type="slidenum">
              <a:rPr lang="it-IT" smtClean="0"/>
              <a:t>‹N°›</a:t>
            </a:fld>
            <a:endParaRPr lang="it-IT"/>
          </a:p>
        </p:txBody>
      </p:sp>
    </p:spTree>
    <p:extLst>
      <p:ext uri="{BB962C8B-B14F-4D97-AF65-F5344CB8AC3E}">
        <p14:creationId xmlns:p14="http://schemas.microsoft.com/office/powerpoint/2010/main" val="1253430632"/>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72"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diagramColors" Target="../diagrams/colors7.xml"/><Relationship Id="rId3" Type="http://schemas.openxmlformats.org/officeDocument/2006/relationships/image" Target="../media/image2.png"/><Relationship Id="rId7" Type="http://schemas.openxmlformats.org/officeDocument/2006/relationships/diagramQuickStyle" Target="../diagrams/quickStyle7.xm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diagramLayout" Target="../diagrams/layout7.xml"/><Relationship Id="rId5" Type="http://schemas.openxmlformats.org/officeDocument/2006/relationships/diagramData" Target="../diagrams/data7.xml"/><Relationship Id="rId4" Type="http://schemas.openxmlformats.org/officeDocument/2006/relationships/image" Target="../media/image3.jpg"/><Relationship Id="rId9" Type="http://schemas.microsoft.com/office/2007/relationships/diagramDrawing" Target="../diagrams/drawing7.xml"/></Relationships>
</file>

<file path=ppt/slides/_rels/slide1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png"/><Relationship Id="rId7" Type="http://schemas.openxmlformats.org/officeDocument/2006/relationships/hyperlink" Target="http://www.ehea.info/page-TPG-B-on-LRC-Meetings-2021-2024"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hyperlink" Target="https://www.esu-online.org/publications/bologna-student-eyes-2018-2/" TargetMode="External"/><Relationship Id="rId5" Type="http://schemas.openxmlformats.org/officeDocument/2006/relationships/hyperlink" Target="https://eacea.ec.europa.eu/national-policies/eurydice/sites/default/files/ehea_bologna_2020_chapter03.pdf" TargetMode="External"/><Relationship Id="rId4" Type="http://schemas.openxmlformats.org/officeDocument/2006/relationships/image" Target="../media/image7.svg"/><Relationship Id="rId9" Type="http://schemas.openxmlformats.org/officeDocument/2006/relationships/image" Target="../media/image11.svg"/></Relationships>
</file>

<file path=ppt/slides/_rels/slide12.xml.rels><?xml version="1.0" encoding="UTF-8" standalone="yes"?>
<Relationships xmlns="http://schemas.openxmlformats.org/package/2006/relationships"><Relationship Id="rId8" Type="http://schemas.openxmlformats.org/officeDocument/2006/relationships/diagramColors" Target="../diagrams/colors8.xml"/><Relationship Id="rId3" Type="http://schemas.openxmlformats.org/officeDocument/2006/relationships/image" Target="../media/image2.png"/><Relationship Id="rId7" Type="http://schemas.openxmlformats.org/officeDocument/2006/relationships/diagramQuickStyle" Target="../diagrams/quickStyle8.xm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diagramLayout" Target="../diagrams/layout8.xml"/><Relationship Id="rId5" Type="http://schemas.openxmlformats.org/officeDocument/2006/relationships/diagramData" Target="../diagrams/data8.xml"/><Relationship Id="rId4" Type="http://schemas.openxmlformats.org/officeDocument/2006/relationships/image" Target="../media/image3.jpg"/><Relationship Id="rId9" Type="http://schemas.microsoft.com/office/2007/relationships/diagramDrawing" Target="../diagrams/drawing8.xml"/></Relationships>
</file>

<file path=ppt/slides/_rels/slide13.xml.rels><?xml version="1.0" encoding="UTF-8" standalone="yes"?>
<Relationships xmlns="http://schemas.openxmlformats.org/package/2006/relationships"><Relationship Id="rId8" Type="http://schemas.openxmlformats.org/officeDocument/2006/relationships/hyperlink" Target="https://www.nuffic.nl/en/subjects/recognition-projects/diginet-2020-2022#:~:text=The%20project%20Digital%20Innovations%20in,digitization%20strategies%20for%20credential%20evaluation.&amp;text=The%20projects%20builds%20on%20the%20results%20obtained%20in%20the%20DigiRec%20project." TargetMode="External"/><Relationship Id="rId3" Type="http://schemas.openxmlformats.org/officeDocument/2006/relationships/image" Target="../media/image6.png"/><Relationship Id="rId7" Type="http://schemas.openxmlformats.org/officeDocument/2006/relationships/hyperlink" Target="https://ec.europa.eu/cefdigital/wiki/display/CEFDIGITAL/EBSI"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hyperlink" Target="https://europa.eu/europass/en" TargetMode="External"/><Relationship Id="rId11" Type="http://schemas.openxmlformats.org/officeDocument/2006/relationships/image" Target="../media/image11.svg"/><Relationship Id="rId5" Type="http://schemas.openxmlformats.org/officeDocument/2006/relationships/hyperlink" Target="https://www.eqar.eu/about/projects/deqar-project/about-deqar/" TargetMode="External"/><Relationship Id="rId10" Type="http://schemas.openxmlformats.org/officeDocument/2006/relationships/image" Target="../media/image10.png"/><Relationship Id="rId4" Type="http://schemas.openxmlformats.org/officeDocument/2006/relationships/image" Target="../media/image7.svg"/><Relationship Id="rId9" Type="http://schemas.openxmlformats.org/officeDocument/2006/relationships/hyperlink" Target="https://www.nuffic.nl/en/subjects/recognition-projects/digirec-concluded"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 Id="rId9" Type="http://schemas.openxmlformats.org/officeDocument/2006/relationships/image" Target="../media/image3.jpg"/></Relationships>
</file>

<file path=ppt/slides/_rels/slide2.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diagramLayout" Target="../diagrams/layout1.xml"/><Relationship Id="rId7" Type="http://schemas.openxmlformats.org/officeDocument/2006/relationships/image" Target="../media/image2.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6.xml"/><Relationship Id="rId3" Type="http://schemas.openxmlformats.org/officeDocument/2006/relationships/image" Target="../media/image2.png"/><Relationship Id="rId7" Type="http://schemas.openxmlformats.org/officeDocument/2006/relationships/diagramQuickStyle" Target="../diagrams/quickStyle6.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diagramLayout" Target="../diagrams/layout6.xml"/><Relationship Id="rId5" Type="http://schemas.openxmlformats.org/officeDocument/2006/relationships/diagramData" Target="../diagrams/data6.xml"/><Relationship Id="rId4" Type="http://schemas.openxmlformats.org/officeDocument/2006/relationships/image" Target="../media/image3.jpg"/><Relationship Id="rId9" Type="http://schemas.microsoft.com/office/2007/relationships/diagramDrawing" Target="../diagrams/drawing6.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5">
            <a:extLst>
              <a:ext uri="{FF2B5EF4-FFF2-40B4-BE49-F238E27FC236}">
                <a16:creationId xmlns:a16="http://schemas.microsoft.com/office/drawing/2014/main" id="{D2AEED3D-3A69-DC4E-8730-B9E8795A0B29}"/>
              </a:ext>
            </a:extLst>
          </p:cNvPr>
          <p:cNvSpPr>
            <a:spLocks/>
          </p:cNvSpPr>
          <p:nvPr/>
        </p:nvSpPr>
        <p:spPr bwMode="auto">
          <a:xfrm>
            <a:off x="7233160" y="2796061"/>
            <a:ext cx="1692373" cy="4996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0" tIns="0" rIns="0" bIns="0" anchor="ctr"/>
          <a:lstStyle>
            <a:lvl1pPr eaLnBrk="0" hangingPunct="0">
              <a:defRPr sz="57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1pPr>
            <a:lvl2pPr marL="742950" indent="-285750" eaLnBrk="0" hangingPunct="0">
              <a:defRPr sz="57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2pPr>
            <a:lvl3pPr marL="1143000" indent="-228600" eaLnBrk="0" hangingPunct="0">
              <a:defRPr sz="57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3pPr>
            <a:lvl4pPr marL="1600200" indent="-228600" eaLnBrk="0" hangingPunct="0">
              <a:defRPr sz="57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4pPr>
            <a:lvl5pPr marL="2057400" indent="-228600" eaLnBrk="0" hangingPunct="0">
              <a:defRPr sz="57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5pPr>
            <a:lvl6pPr marL="2514600" indent="-228600" algn="ctr" eaLnBrk="0" fontAlgn="base" hangingPunct="0">
              <a:spcBef>
                <a:spcPct val="0"/>
              </a:spcBef>
              <a:spcAft>
                <a:spcPct val="0"/>
              </a:spcAft>
              <a:defRPr sz="57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6pPr>
            <a:lvl7pPr marL="2971800" indent="-228600" algn="ctr" eaLnBrk="0" fontAlgn="base" hangingPunct="0">
              <a:spcBef>
                <a:spcPct val="0"/>
              </a:spcBef>
              <a:spcAft>
                <a:spcPct val="0"/>
              </a:spcAft>
              <a:defRPr sz="57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7pPr>
            <a:lvl8pPr marL="3429000" indent="-228600" algn="ctr" eaLnBrk="0" fontAlgn="base" hangingPunct="0">
              <a:spcBef>
                <a:spcPct val="0"/>
              </a:spcBef>
              <a:spcAft>
                <a:spcPct val="0"/>
              </a:spcAft>
              <a:defRPr sz="57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8pPr>
            <a:lvl9pPr marL="3886200" indent="-228600" algn="ctr" eaLnBrk="0" fontAlgn="base" hangingPunct="0">
              <a:spcBef>
                <a:spcPct val="0"/>
              </a:spcBef>
              <a:spcAft>
                <a:spcPct val="0"/>
              </a:spcAft>
              <a:defRPr sz="57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9pPr>
          </a:lstStyle>
          <a:p>
            <a:pPr algn="r" eaLnBrk="1" hangingPunct="1"/>
            <a:endParaRPr lang="en-US" altLang="it-IT" sz="1400" b="1" dirty="0">
              <a:solidFill>
                <a:schemeClr val="tx1"/>
              </a:solidFill>
              <a:latin typeface="Arial"/>
              <a:ea typeface="ＭＳ Ｐゴシック" panose="020B0600070205080204" pitchFamily="34" charset="-128"/>
              <a:cs typeface="Arial"/>
              <a:sym typeface="Titillium Bold" pitchFamily="-84" charset="0"/>
            </a:endParaRPr>
          </a:p>
          <a:p>
            <a:pPr algn="r" eaLnBrk="1" hangingPunct="1"/>
            <a:r>
              <a:rPr lang="en-US" altLang="it-IT" sz="1400" b="1" dirty="0">
                <a:solidFill>
                  <a:schemeClr val="accent1">
                    <a:lumMod val="50000"/>
                  </a:schemeClr>
                </a:solidFill>
                <a:latin typeface="+mn-lt"/>
                <a:ea typeface="ＭＳ Ｐゴシック" panose="020B0600070205080204" pitchFamily="34" charset="-128"/>
                <a:cs typeface="Arial"/>
                <a:sym typeface="Titillium Bold" pitchFamily="-84" charset="0"/>
              </a:rPr>
              <a:t>Hélène </a:t>
            </a:r>
            <a:r>
              <a:rPr lang="en-US" altLang="it-IT" sz="1400" b="1" dirty="0" err="1">
                <a:solidFill>
                  <a:schemeClr val="accent1">
                    <a:lumMod val="50000"/>
                  </a:schemeClr>
                </a:solidFill>
                <a:latin typeface="+mn-lt"/>
                <a:ea typeface="ＭＳ Ｐゴシック" panose="020B0600070205080204" pitchFamily="34" charset="-128"/>
                <a:cs typeface="Arial"/>
                <a:sym typeface="Titillium Bold" pitchFamily="-84" charset="0"/>
              </a:rPr>
              <a:t>Bekker</a:t>
            </a:r>
            <a:endParaRPr lang="en-US" altLang="it-IT" sz="1400" b="1" dirty="0">
              <a:solidFill>
                <a:schemeClr val="accent1">
                  <a:lumMod val="50000"/>
                </a:schemeClr>
              </a:solidFill>
              <a:latin typeface="+mn-lt"/>
              <a:ea typeface="ＭＳ Ｐゴシック" panose="020B0600070205080204" pitchFamily="34" charset="-128"/>
              <a:cs typeface="Arial"/>
              <a:sym typeface="Titillium Bold" pitchFamily="-84" charset="0"/>
            </a:endParaRPr>
          </a:p>
          <a:p>
            <a:pPr algn="r" eaLnBrk="1" hangingPunct="1"/>
            <a:r>
              <a:rPr lang="en-US" altLang="it-IT" sz="1400" dirty="0">
                <a:solidFill>
                  <a:schemeClr val="accent1">
                    <a:lumMod val="50000"/>
                  </a:schemeClr>
                </a:solidFill>
                <a:latin typeface="+mn-lt"/>
                <a:ea typeface="ＭＳ Ｐゴシック" panose="020B0600070205080204" pitchFamily="34" charset="-128"/>
                <a:cs typeface="Arial"/>
                <a:sym typeface="Titillium Bold" pitchFamily="-84" charset="0"/>
              </a:rPr>
              <a:t>On behalf of the three Co-chairs</a:t>
            </a:r>
          </a:p>
        </p:txBody>
      </p:sp>
      <p:sp>
        <p:nvSpPr>
          <p:cNvPr id="21" name="Rectangle 8">
            <a:extLst>
              <a:ext uri="{FF2B5EF4-FFF2-40B4-BE49-F238E27FC236}">
                <a16:creationId xmlns:a16="http://schemas.microsoft.com/office/drawing/2014/main" id="{24A1834A-1BD1-774D-87BA-8D92CA4C68F1}"/>
              </a:ext>
            </a:extLst>
          </p:cNvPr>
          <p:cNvSpPr>
            <a:spLocks/>
          </p:cNvSpPr>
          <p:nvPr/>
        </p:nvSpPr>
        <p:spPr bwMode="auto">
          <a:xfrm>
            <a:off x="4038576" y="445476"/>
            <a:ext cx="4639113" cy="4781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0" tIns="0" rIns="0" bIns="0" anchor="ctr"/>
          <a:lstStyle>
            <a:lvl1pPr eaLnBrk="0" hangingPunct="0">
              <a:defRPr sz="57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1pPr>
            <a:lvl2pPr marL="742950" indent="-285750" eaLnBrk="0" hangingPunct="0">
              <a:defRPr sz="57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2pPr>
            <a:lvl3pPr marL="1143000" indent="-228600" eaLnBrk="0" hangingPunct="0">
              <a:defRPr sz="57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3pPr>
            <a:lvl4pPr marL="1600200" indent="-228600" eaLnBrk="0" hangingPunct="0">
              <a:defRPr sz="57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4pPr>
            <a:lvl5pPr marL="2057400" indent="-228600" eaLnBrk="0" hangingPunct="0">
              <a:defRPr sz="57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5pPr>
            <a:lvl6pPr marL="2514600" indent="-228600" algn="ctr" eaLnBrk="0" fontAlgn="base" hangingPunct="0">
              <a:spcBef>
                <a:spcPct val="0"/>
              </a:spcBef>
              <a:spcAft>
                <a:spcPct val="0"/>
              </a:spcAft>
              <a:defRPr sz="57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6pPr>
            <a:lvl7pPr marL="2971800" indent="-228600" algn="ctr" eaLnBrk="0" fontAlgn="base" hangingPunct="0">
              <a:spcBef>
                <a:spcPct val="0"/>
              </a:spcBef>
              <a:spcAft>
                <a:spcPct val="0"/>
              </a:spcAft>
              <a:defRPr sz="57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7pPr>
            <a:lvl8pPr marL="3429000" indent="-228600" algn="ctr" eaLnBrk="0" fontAlgn="base" hangingPunct="0">
              <a:spcBef>
                <a:spcPct val="0"/>
              </a:spcBef>
              <a:spcAft>
                <a:spcPct val="0"/>
              </a:spcAft>
              <a:defRPr sz="57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8pPr>
            <a:lvl9pPr marL="3886200" indent="-228600" algn="ctr" eaLnBrk="0" fontAlgn="base" hangingPunct="0">
              <a:spcBef>
                <a:spcPct val="0"/>
              </a:spcBef>
              <a:spcAft>
                <a:spcPct val="0"/>
              </a:spcAft>
              <a:defRPr sz="57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9pPr>
          </a:lstStyle>
          <a:p>
            <a:pPr algn="r" eaLnBrk="1" hangingPunct="1"/>
            <a:endParaRPr lang="en-US" altLang="it-IT" sz="3600" dirty="0">
              <a:solidFill>
                <a:schemeClr val="tx1"/>
              </a:solidFill>
              <a:latin typeface="Arial"/>
              <a:ea typeface="Apple Color Emoji" pitchFamily="2" charset="0"/>
              <a:cs typeface="Arial"/>
              <a:sym typeface="Titillium Regular" pitchFamily="-84" charset="0"/>
            </a:endParaRPr>
          </a:p>
        </p:txBody>
      </p:sp>
      <p:sp>
        <p:nvSpPr>
          <p:cNvPr id="22" name="Rectangle 8">
            <a:extLst>
              <a:ext uri="{FF2B5EF4-FFF2-40B4-BE49-F238E27FC236}">
                <a16:creationId xmlns:a16="http://schemas.microsoft.com/office/drawing/2014/main" id="{E1B2751B-4BD7-B447-9B90-353F1AC0FBDA}"/>
              </a:ext>
            </a:extLst>
          </p:cNvPr>
          <p:cNvSpPr>
            <a:spLocks/>
          </p:cNvSpPr>
          <p:nvPr/>
        </p:nvSpPr>
        <p:spPr bwMode="auto">
          <a:xfrm>
            <a:off x="3457662" y="696567"/>
            <a:ext cx="5525020" cy="19940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0" tIns="0" rIns="0" bIns="0" anchor="ctr"/>
          <a:lstStyle>
            <a:lvl1pPr eaLnBrk="0" hangingPunct="0">
              <a:defRPr sz="57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1pPr>
            <a:lvl2pPr marL="742950" indent="-285750" eaLnBrk="0" hangingPunct="0">
              <a:defRPr sz="57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2pPr>
            <a:lvl3pPr marL="1143000" indent="-228600" eaLnBrk="0" hangingPunct="0">
              <a:defRPr sz="57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3pPr>
            <a:lvl4pPr marL="1600200" indent="-228600" eaLnBrk="0" hangingPunct="0">
              <a:defRPr sz="57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4pPr>
            <a:lvl5pPr marL="2057400" indent="-228600" eaLnBrk="0" hangingPunct="0">
              <a:defRPr sz="57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5pPr>
            <a:lvl6pPr marL="2514600" indent="-228600" algn="ctr" eaLnBrk="0" fontAlgn="base" hangingPunct="0">
              <a:spcBef>
                <a:spcPct val="0"/>
              </a:spcBef>
              <a:spcAft>
                <a:spcPct val="0"/>
              </a:spcAft>
              <a:defRPr sz="57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6pPr>
            <a:lvl7pPr marL="2971800" indent="-228600" algn="ctr" eaLnBrk="0" fontAlgn="base" hangingPunct="0">
              <a:spcBef>
                <a:spcPct val="0"/>
              </a:spcBef>
              <a:spcAft>
                <a:spcPct val="0"/>
              </a:spcAft>
              <a:defRPr sz="57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7pPr>
            <a:lvl8pPr marL="3429000" indent="-228600" algn="ctr" eaLnBrk="0" fontAlgn="base" hangingPunct="0">
              <a:spcBef>
                <a:spcPct val="0"/>
              </a:spcBef>
              <a:spcAft>
                <a:spcPct val="0"/>
              </a:spcAft>
              <a:defRPr sz="57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8pPr>
            <a:lvl9pPr marL="3886200" indent="-228600" algn="ctr" eaLnBrk="0" fontAlgn="base" hangingPunct="0">
              <a:spcBef>
                <a:spcPct val="0"/>
              </a:spcBef>
              <a:spcAft>
                <a:spcPct val="0"/>
              </a:spcAft>
              <a:defRPr sz="57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9pPr>
          </a:lstStyle>
          <a:p>
            <a:pPr algn="r" eaLnBrk="1" hangingPunct="1"/>
            <a:r>
              <a:rPr lang="it-IT" sz="2700" b="1" dirty="0" err="1">
                <a:solidFill>
                  <a:schemeClr val="accent1">
                    <a:lumMod val="50000"/>
                  </a:schemeClr>
                </a:solidFill>
                <a:latin typeface="+mn-lt"/>
                <a:ea typeface="+mj-ea"/>
                <a:cs typeface="+mj-cs"/>
              </a:rPr>
              <a:t>Thematic</a:t>
            </a:r>
            <a:r>
              <a:rPr lang="it-IT" sz="2700" b="1" dirty="0">
                <a:solidFill>
                  <a:schemeClr val="accent1">
                    <a:lumMod val="50000"/>
                  </a:schemeClr>
                </a:solidFill>
                <a:latin typeface="+mn-lt"/>
                <a:ea typeface="+mj-ea"/>
                <a:cs typeface="+mj-cs"/>
              </a:rPr>
              <a:t> Peer Group B </a:t>
            </a:r>
            <a:br>
              <a:rPr lang="it-IT" sz="2700" b="1" dirty="0">
                <a:solidFill>
                  <a:schemeClr val="accent1">
                    <a:lumMod val="50000"/>
                  </a:schemeClr>
                </a:solidFill>
                <a:latin typeface="+mn-lt"/>
                <a:ea typeface="+mj-ea"/>
                <a:cs typeface="+mj-cs"/>
              </a:rPr>
            </a:br>
            <a:r>
              <a:rPr lang="it-IT" sz="2700" b="1" dirty="0">
                <a:solidFill>
                  <a:schemeClr val="accent1">
                    <a:lumMod val="50000"/>
                  </a:schemeClr>
                </a:solidFill>
                <a:latin typeface="+mn-lt"/>
                <a:ea typeface="+mj-ea"/>
                <a:cs typeface="+mj-cs"/>
              </a:rPr>
              <a:t>on the </a:t>
            </a:r>
            <a:r>
              <a:rPr lang="it-IT" sz="2700" b="1" dirty="0" err="1">
                <a:solidFill>
                  <a:schemeClr val="accent1">
                    <a:lumMod val="50000"/>
                  </a:schemeClr>
                </a:solidFill>
                <a:latin typeface="+mn-lt"/>
                <a:ea typeface="+mj-ea"/>
                <a:cs typeface="+mj-cs"/>
              </a:rPr>
              <a:t>implementation</a:t>
            </a:r>
            <a:r>
              <a:rPr lang="it-IT" sz="2700" b="1" dirty="0">
                <a:solidFill>
                  <a:schemeClr val="accent1">
                    <a:lumMod val="50000"/>
                  </a:schemeClr>
                </a:solidFill>
                <a:latin typeface="+mn-lt"/>
                <a:ea typeface="+mj-ea"/>
                <a:cs typeface="+mj-cs"/>
              </a:rPr>
              <a:t> </a:t>
            </a:r>
          </a:p>
          <a:p>
            <a:pPr algn="r" eaLnBrk="1" hangingPunct="1"/>
            <a:r>
              <a:rPr lang="it-IT" sz="2700" b="1" dirty="0">
                <a:solidFill>
                  <a:schemeClr val="accent1">
                    <a:lumMod val="50000"/>
                  </a:schemeClr>
                </a:solidFill>
                <a:latin typeface="+mn-lt"/>
                <a:ea typeface="+mj-ea"/>
                <a:cs typeface="+mj-cs"/>
              </a:rPr>
              <a:t>of the </a:t>
            </a:r>
            <a:r>
              <a:rPr lang="it-IT" sz="2700" b="1" dirty="0" err="1">
                <a:solidFill>
                  <a:schemeClr val="accent1">
                    <a:lumMod val="50000"/>
                  </a:schemeClr>
                </a:solidFill>
                <a:latin typeface="+mn-lt"/>
                <a:ea typeface="+mj-ea"/>
                <a:cs typeface="+mj-cs"/>
              </a:rPr>
              <a:t>Lisbon</a:t>
            </a:r>
            <a:r>
              <a:rPr lang="it-IT" sz="2700" b="1" dirty="0">
                <a:solidFill>
                  <a:schemeClr val="accent1">
                    <a:lumMod val="50000"/>
                  </a:schemeClr>
                </a:solidFill>
                <a:latin typeface="+mn-lt"/>
                <a:ea typeface="+mj-ea"/>
                <a:cs typeface="+mj-cs"/>
              </a:rPr>
              <a:t> </a:t>
            </a:r>
            <a:r>
              <a:rPr lang="it-IT" sz="2700" b="1" dirty="0" err="1">
                <a:solidFill>
                  <a:schemeClr val="accent1">
                    <a:lumMod val="50000"/>
                  </a:schemeClr>
                </a:solidFill>
                <a:latin typeface="+mn-lt"/>
                <a:ea typeface="+mj-ea"/>
                <a:cs typeface="+mj-cs"/>
              </a:rPr>
              <a:t>Recognition</a:t>
            </a:r>
            <a:r>
              <a:rPr lang="it-IT" sz="2700" b="1" dirty="0">
                <a:solidFill>
                  <a:schemeClr val="accent1">
                    <a:lumMod val="50000"/>
                  </a:schemeClr>
                </a:solidFill>
                <a:latin typeface="+mn-lt"/>
                <a:ea typeface="+mj-ea"/>
                <a:cs typeface="+mj-cs"/>
              </a:rPr>
              <a:t> Convention</a:t>
            </a:r>
          </a:p>
          <a:p>
            <a:pPr algn="r" eaLnBrk="1" hangingPunct="1"/>
            <a:r>
              <a:rPr lang="it-IT" altLang="it-IT" sz="1400" b="1">
                <a:solidFill>
                  <a:schemeClr val="accent1">
                    <a:lumMod val="50000"/>
                  </a:schemeClr>
                </a:solidFill>
                <a:latin typeface="+mn-lt"/>
                <a:ea typeface="+mj-ea"/>
                <a:cs typeface="+mj-cs"/>
                <a:sym typeface="Titillium Regular" pitchFamily="-84" charset="0"/>
              </a:rPr>
              <a:t>21/01/2022</a:t>
            </a:r>
            <a:endParaRPr lang="it-IT" altLang="it-IT" sz="1400" b="1" dirty="0">
              <a:solidFill>
                <a:schemeClr val="accent1">
                  <a:lumMod val="50000"/>
                </a:schemeClr>
              </a:solidFill>
              <a:latin typeface="+mn-lt"/>
              <a:ea typeface="+mj-ea"/>
              <a:cs typeface="+mj-cs"/>
              <a:sym typeface="Titillium Regular" pitchFamily="-84" charset="0"/>
            </a:endParaRPr>
          </a:p>
        </p:txBody>
      </p:sp>
      <p:pic>
        <p:nvPicPr>
          <p:cNvPr id="3" name="Immagine 2" descr="Immagine che contiene persona, donna, interni, edificio&#10;&#10;Descrizione generata automaticamente">
            <a:extLst>
              <a:ext uri="{FF2B5EF4-FFF2-40B4-BE49-F238E27FC236}">
                <a16:creationId xmlns:a16="http://schemas.microsoft.com/office/drawing/2014/main" id="{C65790E0-2E7C-904F-9A7D-C4F7A52E4073}"/>
              </a:ext>
            </a:extLst>
          </p:cNvPr>
          <p:cNvPicPr>
            <a:picLocks noChangeAspect="1"/>
          </p:cNvPicPr>
          <p:nvPr/>
        </p:nvPicPr>
        <p:blipFill rotWithShape="1">
          <a:blip r:embed="rId2"/>
          <a:srcRect t="2660"/>
          <a:stretch/>
        </p:blipFill>
        <p:spPr>
          <a:xfrm>
            <a:off x="227115" y="3395207"/>
            <a:ext cx="5525792" cy="1464182"/>
          </a:xfrm>
          <a:prstGeom prst="rect">
            <a:avLst/>
          </a:prstGeom>
          <a:ln>
            <a:solidFill>
              <a:schemeClr val="tx1"/>
            </a:solidFill>
          </a:ln>
        </p:spPr>
      </p:pic>
      <p:pic>
        <p:nvPicPr>
          <p:cNvPr id="8" name="Immagine 7" descr="Immagine che contiene segnale, giallo, persone, disegnando&#10;&#10;Descrizione generata automaticamente">
            <a:extLst>
              <a:ext uri="{FF2B5EF4-FFF2-40B4-BE49-F238E27FC236}">
                <a16:creationId xmlns:a16="http://schemas.microsoft.com/office/drawing/2014/main" id="{F2C404E8-DAED-B546-A55A-DE886B44A1FB}"/>
              </a:ext>
            </a:extLst>
          </p:cNvPr>
          <p:cNvPicPr>
            <a:picLocks noChangeAspect="1"/>
          </p:cNvPicPr>
          <p:nvPr/>
        </p:nvPicPr>
        <p:blipFill>
          <a:blip r:embed="rId3"/>
          <a:stretch>
            <a:fillRect/>
          </a:stretch>
        </p:blipFill>
        <p:spPr>
          <a:xfrm>
            <a:off x="227115" y="2361626"/>
            <a:ext cx="636125" cy="873400"/>
          </a:xfrm>
          <a:prstGeom prst="rect">
            <a:avLst/>
          </a:prstGeom>
        </p:spPr>
      </p:pic>
      <p:pic>
        <p:nvPicPr>
          <p:cNvPr id="9" name="Immagine 8">
            <a:extLst>
              <a:ext uri="{FF2B5EF4-FFF2-40B4-BE49-F238E27FC236}">
                <a16:creationId xmlns:a16="http://schemas.microsoft.com/office/drawing/2014/main" id="{63DE54C6-3C0F-7941-A602-F2D1F47DE21E}"/>
              </a:ext>
            </a:extLst>
          </p:cNvPr>
          <p:cNvPicPr>
            <a:picLocks noChangeAspect="1"/>
          </p:cNvPicPr>
          <p:nvPr/>
        </p:nvPicPr>
        <p:blipFill>
          <a:blip r:embed="rId4"/>
          <a:stretch>
            <a:fillRect/>
          </a:stretch>
        </p:blipFill>
        <p:spPr>
          <a:xfrm>
            <a:off x="823959" y="2317956"/>
            <a:ext cx="760280" cy="960740"/>
          </a:xfrm>
          <a:prstGeom prst="rect">
            <a:avLst/>
          </a:prstGeom>
        </p:spPr>
      </p:pic>
    </p:spTree>
    <p:extLst>
      <p:ext uri="{BB962C8B-B14F-4D97-AF65-F5344CB8AC3E}">
        <p14:creationId xmlns:p14="http://schemas.microsoft.com/office/powerpoint/2010/main" val="35498617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5" name="Rectangle 54">
            <a:extLst>
              <a:ext uri="{FF2B5EF4-FFF2-40B4-BE49-F238E27FC236}">
                <a16:creationId xmlns:a16="http://schemas.microsoft.com/office/drawing/2014/main" id="{DCC231C8-C761-4B31-9B1C-C6D19248C6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28650" y="417891"/>
            <a:ext cx="2530602" cy="4175919"/>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altLang="it-IT" sz="3900" kern="1200" dirty="0">
                <a:solidFill>
                  <a:srgbClr val="002060"/>
                </a:solidFill>
                <a:ea typeface="+mj-ea"/>
                <a:cs typeface="+mj-cs"/>
                <a:sym typeface="Titillium Regular" pitchFamily="-84" charset="0"/>
              </a:rPr>
              <a:t>1</a:t>
            </a:r>
            <a:r>
              <a:rPr lang="en-US" altLang="it-IT" sz="3900" kern="1200" baseline="30000" dirty="0">
                <a:solidFill>
                  <a:srgbClr val="002060"/>
                </a:solidFill>
                <a:ea typeface="+mj-ea"/>
                <a:cs typeface="+mj-cs"/>
                <a:sym typeface="Titillium Regular" pitchFamily="-84" charset="0"/>
              </a:rPr>
              <a:t>th</a:t>
            </a:r>
            <a:r>
              <a:rPr lang="en-US" altLang="it-IT" sz="3900" kern="1200" dirty="0">
                <a:solidFill>
                  <a:srgbClr val="002060"/>
                </a:solidFill>
                <a:ea typeface="+mj-ea"/>
                <a:cs typeface="+mj-cs"/>
                <a:sym typeface="Titillium Regular" pitchFamily="-84" charset="0"/>
              </a:rPr>
              <a:t> TPG B meeting </a:t>
            </a:r>
          </a:p>
        </p:txBody>
      </p:sp>
      <p:grpSp>
        <p:nvGrpSpPr>
          <p:cNvPr id="2" name="Gruppo 1">
            <a:extLst>
              <a:ext uri="{FF2B5EF4-FFF2-40B4-BE49-F238E27FC236}">
                <a16:creationId xmlns:a16="http://schemas.microsoft.com/office/drawing/2014/main" id="{A3A89234-61F3-6042-B39F-613466E6EAD3}"/>
              </a:ext>
            </a:extLst>
          </p:cNvPr>
          <p:cNvGrpSpPr/>
          <p:nvPr/>
        </p:nvGrpSpPr>
        <p:grpSpPr>
          <a:xfrm>
            <a:off x="7707224" y="4182760"/>
            <a:ext cx="1357124" cy="960740"/>
            <a:chOff x="7707224" y="4182760"/>
            <a:chExt cx="1357124" cy="960740"/>
          </a:xfrm>
        </p:grpSpPr>
        <p:pic>
          <p:nvPicPr>
            <p:cNvPr id="42" name="Immagine 41" descr="Immagine che contiene segnale, giallo, persone, disegnando&#10;&#10;Descrizione generata automaticamente">
              <a:extLst>
                <a:ext uri="{FF2B5EF4-FFF2-40B4-BE49-F238E27FC236}">
                  <a16:creationId xmlns:a16="http://schemas.microsoft.com/office/drawing/2014/main" id="{D71E05C2-354F-9246-A57D-D162AD704336}"/>
                </a:ext>
              </a:extLst>
            </p:cNvPr>
            <p:cNvPicPr>
              <a:picLocks noChangeAspect="1"/>
            </p:cNvPicPr>
            <p:nvPr/>
          </p:nvPicPr>
          <p:blipFill>
            <a:blip r:embed="rId3"/>
            <a:stretch>
              <a:fillRect/>
            </a:stretch>
          </p:blipFill>
          <p:spPr>
            <a:xfrm>
              <a:off x="7707224" y="4226430"/>
              <a:ext cx="636125" cy="873400"/>
            </a:xfrm>
            <a:prstGeom prst="rect">
              <a:avLst/>
            </a:prstGeom>
          </p:spPr>
        </p:pic>
        <p:pic>
          <p:nvPicPr>
            <p:cNvPr id="43" name="Immagine 42">
              <a:extLst>
                <a:ext uri="{FF2B5EF4-FFF2-40B4-BE49-F238E27FC236}">
                  <a16:creationId xmlns:a16="http://schemas.microsoft.com/office/drawing/2014/main" id="{64516B84-03A3-9C49-B76E-0E08822EB114}"/>
                </a:ext>
              </a:extLst>
            </p:cNvPr>
            <p:cNvPicPr>
              <a:picLocks noChangeAspect="1"/>
            </p:cNvPicPr>
            <p:nvPr/>
          </p:nvPicPr>
          <p:blipFill>
            <a:blip r:embed="rId4"/>
            <a:stretch>
              <a:fillRect/>
            </a:stretch>
          </p:blipFill>
          <p:spPr>
            <a:xfrm>
              <a:off x="8304068" y="4182760"/>
              <a:ext cx="760280" cy="960740"/>
            </a:xfrm>
            <a:prstGeom prst="rect">
              <a:avLst/>
            </a:prstGeom>
          </p:spPr>
        </p:pic>
      </p:grpSp>
      <p:graphicFrame>
        <p:nvGraphicFramePr>
          <p:cNvPr id="7" name="Diagramma 6">
            <a:extLst>
              <a:ext uri="{FF2B5EF4-FFF2-40B4-BE49-F238E27FC236}">
                <a16:creationId xmlns:a16="http://schemas.microsoft.com/office/drawing/2014/main" id="{4D4C1CF0-3099-2B4A-845E-1AD057A246FA}"/>
              </a:ext>
            </a:extLst>
          </p:cNvPr>
          <p:cNvGraphicFramePr/>
          <p:nvPr>
            <p:extLst>
              <p:ext uri="{D42A27DB-BD31-4B8C-83A1-F6EECF244321}">
                <p14:modId xmlns:p14="http://schemas.microsoft.com/office/powerpoint/2010/main" val="1431178571"/>
              </p:ext>
            </p:extLst>
          </p:nvPr>
        </p:nvGraphicFramePr>
        <p:xfrm>
          <a:off x="3819906" y="465294"/>
          <a:ext cx="4697730" cy="412851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9855333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a:xfrm>
            <a:off x="800651" y="149570"/>
            <a:ext cx="7202612" cy="793706"/>
          </a:xfrm>
          <a:prstGeom prst="rect">
            <a:avLst/>
          </a:prstGeom>
        </p:spPr>
        <p:txBody>
          <a:bodyPr vert="horz" lIns="91440" tIns="45720" rIns="91440" bIns="45720" rtlCol="0" anchor="ctr">
            <a:normAutofit fontScale="77500" lnSpcReduction="20000"/>
          </a:bodyPr>
          <a:lstStyle/>
          <a:p>
            <a:pPr defTabSz="914400">
              <a:lnSpc>
                <a:spcPct val="90000"/>
              </a:lnSpc>
              <a:spcBef>
                <a:spcPct val="0"/>
              </a:spcBef>
              <a:spcAft>
                <a:spcPts val="600"/>
              </a:spcAft>
            </a:pPr>
            <a:r>
              <a:rPr lang="en-US" altLang="it-IT" sz="4000" kern="1200" dirty="0">
                <a:solidFill>
                  <a:schemeClr val="accent1">
                    <a:lumMod val="50000"/>
                  </a:schemeClr>
                </a:solidFill>
                <a:ea typeface="+mj-ea"/>
                <a:cs typeface="+mj-cs"/>
                <a:sym typeface="Titillium Regular" pitchFamily="-84" charset="0"/>
              </a:rPr>
              <a:t>Objective and contents of the 1</a:t>
            </a:r>
            <a:r>
              <a:rPr lang="en-US" altLang="it-IT" sz="4000" kern="1200" baseline="30000" dirty="0">
                <a:solidFill>
                  <a:schemeClr val="accent1">
                    <a:lumMod val="50000"/>
                  </a:schemeClr>
                </a:solidFill>
                <a:ea typeface="+mj-ea"/>
                <a:cs typeface="+mj-cs"/>
                <a:sym typeface="Titillium Regular" pitchFamily="-84" charset="0"/>
              </a:rPr>
              <a:t>st</a:t>
            </a:r>
            <a:r>
              <a:rPr lang="en-US" altLang="it-IT" sz="4000" kern="1200" dirty="0">
                <a:solidFill>
                  <a:schemeClr val="accent1">
                    <a:lumMod val="50000"/>
                  </a:schemeClr>
                </a:solidFill>
                <a:ea typeface="+mj-ea"/>
                <a:cs typeface="+mj-cs"/>
                <a:sym typeface="Titillium Regular" pitchFamily="-84" charset="0"/>
              </a:rPr>
              <a:t> meeting</a:t>
            </a:r>
          </a:p>
        </p:txBody>
      </p:sp>
      <p:sp>
        <p:nvSpPr>
          <p:cNvPr id="3" name="Rettangolo 2">
            <a:extLst>
              <a:ext uri="{FF2B5EF4-FFF2-40B4-BE49-F238E27FC236}">
                <a16:creationId xmlns:a16="http://schemas.microsoft.com/office/drawing/2014/main" id="{9F5F443C-33BA-B641-9974-714FF64EFEED}"/>
              </a:ext>
            </a:extLst>
          </p:cNvPr>
          <p:cNvSpPr/>
          <p:nvPr/>
        </p:nvSpPr>
        <p:spPr>
          <a:xfrm>
            <a:off x="1706619" y="910174"/>
            <a:ext cx="6636730" cy="338554"/>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sz="1600" dirty="0">
                <a:solidFill>
                  <a:schemeClr val="accent1">
                    <a:lumMod val="50000"/>
                  </a:schemeClr>
                </a:solidFill>
              </a:rPr>
              <a:t>Defining </a:t>
            </a:r>
            <a:r>
              <a:rPr lang="en-US" sz="1600" b="1" dirty="0">
                <a:solidFill>
                  <a:schemeClr val="accent1">
                    <a:lumMod val="50000"/>
                  </a:schemeClr>
                </a:solidFill>
              </a:rPr>
              <a:t>the work plan of the group</a:t>
            </a:r>
            <a:endParaRPr lang="it-IT" sz="1600" dirty="0">
              <a:solidFill>
                <a:schemeClr val="accent1">
                  <a:lumMod val="50000"/>
                </a:schemeClr>
              </a:solidFill>
            </a:endParaRPr>
          </a:p>
        </p:txBody>
      </p:sp>
      <p:sp>
        <p:nvSpPr>
          <p:cNvPr id="8" name="Rettangolo 7" descr="Segno di spunta">
            <a:extLst>
              <a:ext uri="{FF2B5EF4-FFF2-40B4-BE49-F238E27FC236}">
                <a16:creationId xmlns:a16="http://schemas.microsoft.com/office/drawing/2014/main" id="{74A74BA7-810F-FE4F-A1E0-333F78F8340D}"/>
              </a:ext>
            </a:extLst>
          </p:cNvPr>
          <p:cNvSpPr/>
          <p:nvPr/>
        </p:nvSpPr>
        <p:spPr>
          <a:xfrm>
            <a:off x="800651" y="2361504"/>
            <a:ext cx="634513" cy="606011"/>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6" name="Rettangolo 5">
            <a:extLst>
              <a:ext uri="{FF2B5EF4-FFF2-40B4-BE49-F238E27FC236}">
                <a16:creationId xmlns:a16="http://schemas.microsoft.com/office/drawing/2014/main" id="{5350F76A-A2A1-FE4C-909B-56B38935E069}"/>
              </a:ext>
            </a:extLst>
          </p:cNvPr>
          <p:cNvSpPr/>
          <p:nvPr/>
        </p:nvSpPr>
        <p:spPr>
          <a:xfrm>
            <a:off x="685352" y="2967515"/>
            <a:ext cx="1118696" cy="641971"/>
          </a:xfrm>
          <a:prstGeom prst="rect">
            <a:avLst/>
          </a:prstGeom>
        </p:spPr>
        <p:txBody>
          <a:bodyPr wrap="square">
            <a:spAutoFit/>
          </a:bodyPr>
          <a:lstStyle/>
          <a:p>
            <a:pPr>
              <a:lnSpc>
                <a:spcPct val="115000"/>
              </a:lnSpc>
              <a:spcBef>
                <a:spcPts val="1000"/>
              </a:spcBef>
              <a:spcAft>
                <a:spcPts val="1000"/>
              </a:spcAft>
            </a:pPr>
            <a:r>
              <a:rPr lang="en-US" sz="1600" b="1" dirty="0">
                <a:solidFill>
                  <a:schemeClr val="accent1">
                    <a:lumMod val="50000"/>
                  </a:schemeClr>
                </a:solidFill>
                <a:ea typeface="Calibri" panose="020F0502020204030204" pitchFamily="34" charset="0"/>
                <a:cs typeface="Times New Roman" panose="02020603050405020304" pitchFamily="18" charset="0"/>
              </a:rPr>
              <a:t>2 main sessions</a:t>
            </a:r>
            <a:endParaRPr lang="it-IT" sz="1600" b="1" dirty="0">
              <a:solidFill>
                <a:schemeClr val="accent1">
                  <a:lumMod val="50000"/>
                </a:schemeClr>
              </a:solidFill>
              <a:ea typeface="Calibri" panose="020F0502020204030204" pitchFamily="34" charset="0"/>
              <a:cs typeface="Times New Roman" panose="02020603050405020304" pitchFamily="18" charset="0"/>
            </a:endParaRPr>
          </a:p>
        </p:txBody>
      </p:sp>
      <p:sp>
        <p:nvSpPr>
          <p:cNvPr id="7" name="Rettangolo 6">
            <a:extLst>
              <a:ext uri="{FF2B5EF4-FFF2-40B4-BE49-F238E27FC236}">
                <a16:creationId xmlns:a16="http://schemas.microsoft.com/office/drawing/2014/main" id="{DD9BAFAD-BD8B-D941-9F05-374C4B6A9A8E}"/>
              </a:ext>
            </a:extLst>
          </p:cNvPr>
          <p:cNvSpPr/>
          <p:nvPr/>
        </p:nvSpPr>
        <p:spPr>
          <a:xfrm>
            <a:off x="1706619" y="1545707"/>
            <a:ext cx="6636730" cy="3137013"/>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342900" lvl="0" indent="-342900" algn="just">
              <a:lnSpc>
                <a:spcPct val="115000"/>
              </a:lnSpc>
              <a:spcBef>
                <a:spcPts val="1000"/>
              </a:spcBef>
              <a:buFont typeface="+mj-lt"/>
              <a:buAutoNum type="arabicPeriod"/>
            </a:pPr>
            <a:r>
              <a:rPr lang="en-US" sz="1600" b="1" dirty="0">
                <a:solidFill>
                  <a:schemeClr val="accent1">
                    <a:lumMod val="50000"/>
                  </a:schemeClr>
                </a:solidFill>
                <a:ea typeface="Calibri" panose="020F0502020204030204" pitchFamily="34" charset="0"/>
                <a:cs typeface="Times New Roman" panose="02020603050405020304" pitchFamily="18" charset="0"/>
              </a:rPr>
              <a:t>Plenary</a:t>
            </a:r>
            <a:r>
              <a:rPr lang="en-US" sz="1600" dirty="0">
                <a:solidFill>
                  <a:schemeClr val="accent1">
                    <a:lumMod val="50000"/>
                  </a:schemeClr>
                </a:solidFill>
                <a:ea typeface="Calibri" panose="020F0502020204030204" pitchFamily="34" charset="0"/>
                <a:cs typeface="Times New Roman" panose="02020603050405020304" pitchFamily="18" charset="0"/>
              </a:rPr>
              <a:t>: the implementation of the Bologna key commitment 2 from different angles:</a:t>
            </a:r>
          </a:p>
          <a:p>
            <a:pPr marL="800100" lvl="1" indent="-342900" algn="just">
              <a:lnSpc>
                <a:spcPct val="115000"/>
              </a:lnSpc>
              <a:spcBef>
                <a:spcPts val="1000"/>
              </a:spcBef>
              <a:buFont typeface="Arial" panose="020B0604020202020204" pitchFamily="34" charset="0"/>
              <a:buChar char="•"/>
            </a:pPr>
            <a:r>
              <a:rPr lang="en-US" sz="1600" dirty="0">
                <a:solidFill>
                  <a:schemeClr val="accent1">
                    <a:lumMod val="50000"/>
                  </a:schemeClr>
                </a:solidFill>
                <a:ea typeface="Calibri" panose="020F0502020204030204" pitchFamily="34" charset="0"/>
                <a:cs typeface="Times New Roman" panose="02020603050405020304" pitchFamily="18" charset="0"/>
              </a:rPr>
              <a:t>the </a:t>
            </a:r>
            <a:r>
              <a:rPr lang="en-US" sz="1600" dirty="0">
                <a:solidFill>
                  <a:schemeClr val="accent1">
                    <a:lumMod val="50000"/>
                  </a:schemeClr>
                </a:solidFill>
                <a:hlinkClick r:id="rId5">
                  <a:extLst>
                    <a:ext uri="{A12FA001-AC4F-418D-AE19-62706E023703}">
                      <ahyp:hlinkClr xmlns:ahyp="http://schemas.microsoft.com/office/drawing/2018/hyperlinkcolor" val="tx"/>
                    </a:ext>
                  </a:extLst>
                </a:hlinkClick>
              </a:rPr>
              <a:t>2020 Bologna Implementation Report</a:t>
            </a:r>
            <a:r>
              <a:rPr lang="en-US" sz="1600" dirty="0">
                <a:solidFill>
                  <a:schemeClr val="accent1">
                    <a:lumMod val="50000"/>
                  </a:schemeClr>
                </a:solidFill>
              </a:rPr>
              <a:t> </a:t>
            </a:r>
          </a:p>
          <a:p>
            <a:pPr marL="800100" lvl="1" indent="-342900" algn="just">
              <a:lnSpc>
                <a:spcPct val="115000"/>
              </a:lnSpc>
              <a:spcBef>
                <a:spcPts val="1000"/>
              </a:spcBef>
              <a:buFont typeface="Arial" panose="020B0604020202020204" pitchFamily="34" charset="0"/>
              <a:buChar char="•"/>
            </a:pPr>
            <a:r>
              <a:rPr lang="en-US" sz="1600" dirty="0">
                <a:solidFill>
                  <a:schemeClr val="accent1">
                    <a:lumMod val="50000"/>
                  </a:schemeClr>
                </a:solidFill>
                <a:ea typeface="Calibri" panose="020F0502020204030204" pitchFamily="34" charset="0"/>
                <a:cs typeface="Times New Roman" panose="02020603050405020304" pitchFamily="18" charset="0"/>
              </a:rPr>
              <a:t>the monitoring of the implementation of the Lisbon Recognition Convention</a:t>
            </a:r>
          </a:p>
          <a:p>
            <a:pPr marL="800100" lvl="1" indent="-342900" algn="just">
              <a:lnSpc>
                <a:spcPct val="115000"/>
              </a:lnSpc>
              <a:spcBef>
                <a:spcPts val="1000"/>
              </a:spcBef>
              <a:buFont typeface="Arial" panose="020B0604020202020204" pitchFamily="34" charset="0"/>
              <a:buChar char="•"/>
            </a:pPr>
            <a:r>
              <a:rPr lang="en-US" sz="1600" dirty="0">
                <a:solidFill>
                  <a:schemeClr val="accent1">
                    <a:lumMod val="50000"/>
                  </a:schemeClr>
                </a:solidFill>
                <a:ea typeface="Calibri" panose="020F0502020204030204" pitchFamily="34" charset="0"/>
                <a:cs typeface="Times New Roman" panose="02020603050405020304" pitchFamily="18" charset="0"/>
              </a:rPr>
              <a:t>the </a:t>
            </a:r>
            <a:r>
              <a:rPr lang="en-US" sz="1600" u="sng" dirty="0">
                <a:solidFill>
                  <a:schemeClr val="accent1">
                    <a:lumMod val="50000"/>
                  </a:schemeClr>
                </a:solidFill>
                <a:ea typeface="Calibri" panose="020F0502020204030204" pitchFamily="34" charset="0"/>
                <a:cs typeface="Times New Roman" panose="02020603050405020304" pitchFamily="18" charset="0"/>
                <a:hlinkClick r:id="rId6">
                  <a:extLst>
                    <a:ext uri="{A12FA001-AC4F-418D-AE19-62706E023703}">
                      <ahyp:hlinkClr xmlns:ahyp="http://schemas.microsoft.com/office/drawing/2018/hyperlinkcolor" val="tx"/>
                    </a:ext>
                  </a:extLst>
                </a:hlinkClick>
              </a:rPr>
              <a:t>Bologna with student eyes 2020</a:t>
            </a:r>
            <a:r>
              <a:rPr lang="en-US" sz="1600" dirty="0">
                <a:solidFill>
                  <a:schemeClr val="accent1">
                    <a:lumMod val="50000"/>
                  </a:schemeClr>
                </a:solidFill>
                <a:ea typeface="Calibri" panose="020F0502020204030204" pitchFamily="34" charset="0"/>
                <a:cs typeface="Times New Roman" panose="02020603050405020304" pitchFamily="18" charset="0"/>
              </a:rPr>
              <a:t>. </a:t>
            </a:r>
          </a:p>
          <a:p>
            <a:pPr lvl="1" algn="just">
              <a:lnSpc>
                <a:spcPct val="115000"/>
              </a:lnSpc>
              <a:spcBef>
                <a:spcPts val="1000"/>
              </a:spcBef>
            </a:pPr>
            <a:r>
              <a:rPr lang="en-US" sz="1600" dirty="0">
                <a:solidFill>
                  <a:schemeClr val="accent1">
                    <a:lumMod val="50000"/>
                  </a:schemeClr>
                </a:solidFill>
                <a:ea typeface="Calibri" panose="020F0502020204030204" pitchFamily="34" charset="0"/>
                <a:cs typeface="Times New Roman" panose="02020603050405020304" pitchFamily="18" charset="0"/>
              </a:rPr>
              <a:t>Presentation of the </a:t>
            </a:r>
            <a:r>
              <a:rPr lang="en-US" sz="1600" b="1" dirty="0">
                <a:solidFill>
                  <a:schemeClr val="accent1">
                    <a:lumMod val="50000"/>
                  </a:schemeClr>
                </a:solidFill>
                <a:ea typeface="Calibri" panose="020F0502020204030204" pitchFamily="34" charset="0"/>
                <a:cs typeface="Times New Roman" panose="02020603050405020304" pitchFamily="18" charset="0"/>
              </a:rPr>
              <a:t>results of the survey </a:t>
            </a:r>
            <a:r>
              <a:rPr lang="en-US" sz="1600" dirty="0">
                <a:solidFill>
                  <a:schemeClr val="accent1">
                    <a:lumMod val="50000"/>
                  </a:schemeClr>
                </a:solidFill>
                <a:ea typeface="Calibri" panose="020F0502020204030204" pitchFamily="34" charset="0"/>
                <a:cs typeface="Times New Roman" panose="02020603050405020304" pitchFamily="18" charset="0"/>
              </a:rPr>
              <a:t>distributed among the TPG B members.</a:t>
            </a:r>
            <a:endParaRPr lang="it-IT" sz="1600" dirty="0">
              <a:solidFill>
                <a:schemeClr val="accent1">
                  <a:lumMod val="50000"/>
                </a:schemeClr>
              </a:solidFill>
              <a:ea typeface="Calibri" panose="020F0502020204030204" pitchFamily="34" charset="0"/>
              <a:cs typeface="Times New Roman" panose="02020603050405020304" pitchFamily="18" charset="0"/>
            </a:endParaRPr>
          </a:p>
          <a:p>
            <a:pPr marL="342900" lvl="0" indent="-342900" algn="just">
              <a:lnSpc>
                <a:spcPct val="115000"/>
              </a:lnSpc>
              <a:spcAft>
                <a:spcPts val="1000"/>
              </a:spcAft>
              <a:buFont typeface="+mj-lt"/>
              <a:buAutoNum type="arabicPeriod"/>
            </a:pPr>
            <a:r>
              <a:rPr lang="en-US" sz="1600" b="1" dirty="0">
                <a:solidFill>
                  <a:schemeClr val="accent1">
                    <a:lumMod val="50000"/>
                  </a:schemeClr>
                </a:solidFill>
                <a:ea typeface="Calibri" panose="020F0502020204030204" pitchFamily="34" charset="0"/>
                <a:cs typeface="Times New Roman" panose="02020603050405020304" pitchFamily="18" charset="0"/>
              </a:rPr>
              <a:t>Working groups </a:t>
            </a:r>
            <a:r>
              <a:rPr lang="en-US" sz="1600" dirty="0">
                <a:solidFill>
                  <a:schemeClr val="accent1">
                    <a:lumMod val="50000"/>
                  </a:schemeClr>
                </a:solidFill>
                <a:ea typeface="Calibri" panose="020F0502020204030204" pitchFamily="34" charset="0"/>
                <a:cs typeface="Times New Roman" panose="02020603050405020304" pitchFamily="18" charset="0"/>
              </a:rPr>
              <a:t>on the </a:t>
            </a:r>
            <a:r>
              <a:rPr lang="en-US" sz="1600" b="1" dirty="0">
                <a:solidFill>
                  <a:schemeClr val="accent1">
                    <a:lumMod val="50000"/>
                  </a:schemeClr>
                </a:solidFill>
                <a:ea typeface="Calibri" panose="020F0502020204030204" pitchFamily="34" charset="0"/>
                <a:cs typeface="Times New Roman" panose="02020603050405020304" pitchFamily="18" charset="0"/>
              </a:rPr>
              <a:t>TPG B Work Plan</a:t>
            </a:r>
            <a:r>
              <a:rPr lang="en-US" sz="1600" dirty="0">
                <a:solidFill>
                  <a:schemeClr val="accent1">
                    <a:lumMod val="50000"/>
                  </a:schemeClr>
                </a:solidFill>
                <a:ea typeface="Calibri" panose="020F0502020204030204" pitchFamily="34" charset="0"/>
                <a:cs typeface="Times New Roman" panose="02020603050405020304" pitchFamily="18" charset="0"/>
              </a:rPr>
              <a:t>. </a:t>
            </a:r>
            <a:endParaRPr lang="it-IT" sz="1600" dirty="0">
              <a:solidFill>
                <a:schemeClr val="accent1">
                  <a:lumMod val="50000"/>
                </a:schemeClr>
              </a:solidFill>
              <a:ea typeface="Calibri" panose="020F0502020204030204" pitchFamily="34" charset="0"/>
              <a:cs typeface="Times New Roman" panose="02020603050405020304" pitchFamily="18" charset="0"/>
            </a:endParaRPr>
          </a:p>
        </p:txBody>
      </p:sp>
      <p:sp>
        <p:nvSpPr>
          <p:cNvPr id="9" name="CasellaDiTesto 8">
            <a:extLst>
              <a:ext uri="{FF2B5EF4-FFF2-40B4-BE49-F238E27FC236}">
                <a16:creationId xmlns:a16="http://schemas.microsoft.com/office/drawing/2014/main" id="{D57C3208-817E-704E-9970-66F49F5F7CB3}"/>
              </a:ext>
            </a:extLst>
          </p:cNvPr>
          <p:cNvSpPr txBox="1"/>
          <p:nvPr/>
        </p:nvSpPr>
        <p:spPr>
          <a:xfrm>
            <a:off x="6113292" y="4675107"/>
            <a:ext cx="2761306" cy="338554"/>
          </a:xfrm>
          <a:prstGeom prst="rect">
            <a:avLst/>
          </a:prstGeom>
          <a:noFill/>
        </p:spPr>
        <p:txBody>
          <a:bodyPr wrap="square" rtlCol="0">
            <a:spAutoFit/>
          </a:bodyPr>
          <a:lstStyle/>
          <a:p>
            <a:r>
              <a:rPr lang="it-IT" sz="1600" dirty="0" err="1">
                <a:solidFill>
                  <a:schemeClr val="accent1">
                    <a:lumMod val="50000"/>
                  </a:schemeClr>
                </a:solidFill>
                <a:hlinkClick r:id="rId7"/>
              </a:rPr>
              <a:t>Relevant</a:t>
            </a:r>
            <a:r>
              <a:rPr lang="it-IT" sz="1600" dirty="0">
                <a:solidFill>
                  <a:schemeClr val="accent1">
                    <a:lumMod val="50000"/>
                  </a:schemeClr>
                </a:solidFill>
                <a:hlinkClick r:id="rId7"/>
              </a:rPr>
              <a:t> </a:t>
            </a:r>
            <a:r>
              <a:rPr lang="it-IT" sz="1600" dirty="0" err="1">
                <a:solidFill>
                  <a:schemeClr val="accent1">
                    <a:lumMod val="50000"/>
                  </a:schemeClr>
                </a:solidFill>
                <a:hlinkClick r:id="rId7"/>
              </a:rPr>
              <a:t>materials</a:t>
            </a:r>
            <a:r>
              <a:rPr lang="it-IT" sz="1600" dirty="0">
                <a:solidFill>
                  <a:schemeClr val="accent1">
                    <a:lumMod val="50000"/>
                  </a:schemeClr>
                </a:solidFill>
                <a:hlinkClick r:id="rId7"/>
              </a:rPr>
              <a:t> and agenda</a:t>
            </a:r>
            <a:endParaRPr lang="it-IT" sz="1600" dirty="0">
              <a:solidFill>
                <a:schemeClr val="accent1">
                  <a:lumMod val="50000"/>
                </a:schemeClr>
              </a:solidFill>
            </a:endParaRPr>
          </a:p>
        </p:txBody>
      </p:sp>
      <p:sp>
        <p:nvSpPr>
          <p:cNvPr id="12" name="Rettangolo 11" descr="Tiro a segno">
            <a:extLst>
              <a:ext uri="{FF2B5EF4-FFF2-40B4-BE49-F238E27FC236}">
                <a16:creationId xmlns:a16="http://schemas.microsoft.com/office/drawing/2014/main" id="{E1B8F248-7799-794E-A938-4E8D86B6835A}"/>
              </a:ext>
            </a:extLst>
          </p:cNvPr>
          <p:cNvSpPr/>
          <p:nvPr/>
        </p:nvSpPr>
        <p:spPr>
          <a:xfrm>
            <a:off x="800651" y="792997"/>
            <a:ext cx="634513" cy="606011"/>
          </a:xfrm>
          <a:prstGeom prst="rect">
            <a:avLst/>
          </a:prstGeom>
          <a: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Tree>
    <p:extLst>
      <p:ext uri="{BB962C8B-B14F-4D97-AF65-F5344CB8AC3E}">
        <p14:creationId xmlns:p14="http://schemas.microsoft.com/office/powerpoint/2010/main" val="33835357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3" name="Rectangle 52">
            <a:extLst>
              <a:ext uri="{FF2B5EF4-FFF2-40B4-BE49-F238E27FC236}">
                <a16:creationId xmlns:a16="http://schemas.microsoft.com/office/drawing/2014/main" id="{DCC231C8-C761-4B31-9B1C-C6D19248C6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28650" y="417891"/>
            <a:ext cx="2530602" cy="4175919"/>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altLang="it-IT" sz="3900" kern="1200" dirty="0">
                <a:solidFill>
                  <a:srgbClr val="002060"/>
                </a:solidFill>
                <a:ea typeface="+mj-ea"/>
                <a:cs typeface="+mj-cs"/>
                <a:sym typeface="Titillium Regular" pitchFamily="-84" charset="0"/>
              </a:rPr>
              <a:t>2</a:t>
            </a:r>
            <a:r>
              <a:rPr lang="en-US" altLang="it-IT" sz="3900" kern="1200" baseline="30000" dirty="0">
                <a:solidFill>
                  <a:srgbClr val="002060"/>
                </a:solidFill>
                <a:ea typeface="+mj-ea"/>
                <a:cs typeface="+mj-cs"/>
                <a:sym typeface="Titillium Regular" pitchFamily="-84" charset="0"/>
              </a:rPr>
              <a:t>th</a:t>
            </a:r>
            <a:r>
              <a:rPr lang="en-US" altLang="it-IT" sz="3900" kern="1200" dirty="0">
                <a:solidFill>
                  <a:srgbClr val="002060"/>
                </a:solidFill>
                <a:ea typeface="+mj-ea"/>
                <a:cs typeface="+mj-cs"/>
                <a:sym typeface="Titillium Regular" pitchFamily="-84" charset="0"/>
              </a:rPr>
              <a:t> TPG B meeting </a:t>
            </a:r>
          </a:p>
        </p:txBody>
      </p:sp>
      <p:grpSp>
        <p:nvGrpSpPr>
          <p:cNvPr id="2" name="Gruppo 1">
            <a:extLst>
              <a:ext uri="{FF2B5EF4-FFF2-40B4-BE49-F238E27FC236}">
                <a16:creationId xmlns:a16="http://schemas.microsoft.com/office/drawing/2014/main" id="{A3A89234-61F3-6042-B39F-613466E6EAD3}"/>
              </a:ext>
            </a:extLst>
          </p:cNvPr>
          <p:cNvGrpSpPr/>
          <p:nvPr/>
        </p:nvGrpSpPr>
        <p:grpSpPr>
          <a:xfrm>
            <a:off x="7707224" y="4182760"/>
            <a:ext cx="1357124" cy="960740"/>
            <a:chOff x="7707224" y="4182760"/>
            <a:chExt cx="1357124" cy="960740"/>
          </a:xfrm>
        </p:grpSpPr>
        <p:pic>
          <p:nvPicPr>
            <p:cNvPr id="42" name="Immagine 41" descr="Immagine che contiene segnale, giallo, persone, disegnando&#10;&#10;Descrizione generata automaticamente">
              <a:extLst>
                <a:ext uri="{FF2B5EF4-FFF2-40B4-BE49-F238E27FC236}">
                  <a16:creationId xmlns:a16="http://schemas.microsoft.com/office/drawing/2014/main" id="{D71E05C2-354F-9246-A57D-D162AD704336}"/>
                </a:ext>
              </a:extLst>
            </p:cNvPr>
            <p:cNvPicPr>
              <a:picLocks noChangeAspect="1"/>
            </p:cNvPicPr>
            <p:nvPr/>
          </p:nvPicPr>
          <p:blipFill>
            <a:blip r:embed="rId3"/>
            <a:stretch>
              <a:fillRect/>
            </a:stretch>
          </p:blipFill>
          <p:spPr>
            <a:xfrm>
              <a:off x="7707224" y="4226430"/>
              <a:ext cx="636125" cy="873400"/>
            </a:xfrm>
            <a:prstGeom prst="rect">
              <a:avLst/>
            </a:prstGeom>
          </p:spPr>
        </p:pic>
        <p:pic>
          <p:nvPicPr>
            <p:cNvPr id="43" name="Immagine 42">
              <a:extLst>
                <a:ext uri="{FF2B5EF4-FFF2-40B4-BE49-F238E27FC236}">
                  <a16:creationId xmlns:a16="http://schemas.microsoft.com/office/drawing/2014/main" id="{64516B84-03A3-9C49-B76E-0E08822EB114}"/>
                </a:ext>
              </a:extLst>
            </p:cNvPr>
            <p:cNvPicPr>
              <a:picLocks noChangeAspect="1"/>
            </p:cNvPicPr>
            <p:nvPr/>
          </p:nvPicPr>
          <p:blipFill>
            <a:blip r:embed="rId4"/>
            <a:stretch>
              <a:fillRect/>
            </a:stretch>
          </p:blipFill>
          <p:spPr>
            <a:xfrm>
              <a:off x="8304068" y="4182760"/>
              <a:ext cx="760280" cy="960740"/>
            </a:xfrm>
            <a:prstGeom prst="rect">
              <a:avLst/>
            </a:prstGeom>
          </p:spPr>
        </p:pic>
      </p:grpSp>
      <p:graphicFrame>
        <p:nvGraphicFramePr>
          <p:cNvPr id="7" name="Diagramma 6">
            <a:extLst>
              <a:ext uri="{FF2B5EF4-FFF2-40B4-BE49-F238E27FC236}">
                <a16:creationId xmlns:a16="http://schemas.microsoft.com/office/drawing/2014/main" id="{4D4C1CF0-3099-2B4A-845E-1AD057A246FA}"/>
              </a:ext>
            </a:extLst>
          </p:cNvPr>
          <p:cNvGraphicFramePr/>
          <p:nvPr>
            <p:extLst>
              <p:ext uri="{D42A27DB-BD31-4B8C-83A1-F6EECF244321}">
                <p14:modId xmlns:p14="http://schemas.microsoft.com/office/powerpoint/2010/main" val="1528575548"/>
              </p:ext>
            </p:extLst>
          </p:nvPr>
        </p:nvGraphicFramePr>
        <p:xfrm>
          <a:off x="3819906" y="465294"/>
          <a:ext cx="4697730" cy="412851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84520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a:xfrm>
            <a:off x="800650" y="149570"/>
            <a:ext cx="7098649" cy="793706"/>
          </a:xfrm>
          <a:prstGeom prst="rect">
            <a:avLst/>
          </a:prstGeom>
        </p:spPr>
        <p:txBody>
          <a:bodyPr vert="horz" lIns="91440" tIns="45720" rIns="91440" bIns="45720" rtlCol="0" anchor="ctr">
            <a:normAutofit fontScale="77500" lnSpcReduction="20000"/>
          </a:bodyPr>
          <a:lstStyle/>
          <a:p>
            <a:pPr defTabSz="914400">
              <a:lnSpc>
                <a:spcPct val="90000"/>
              </a:lnSpc>
              <a:spcBef>
                <a:spcPct val="0"/>
              </a:spcBef>
              <a:spcAft>
                <a:spcPts val="600"/>
              </a:spcAft>
            </a:pPr>
            <a:r>
              <a:rPr lang="en-US" altLang="it-IT" sz="4000" kern="1200" dirty="0">
                <a:solidFill>
                  <a:schemeClr val="accent1">
                    <a:lumMod val="50000"/>
                  </a:schemeClr>
                </a:solidFill>
                <a:ea typeface="+mj-ea"/>
                <a:cs typeface="+mj-cs"/>
                <a:sym typeface="Titillium Regular" pitchFamily="-84" charset="0"/>
              </a:rPr>
              <a:t>Objective and contents of the 2</a:t>
            </a:r>
            <a:r>
              <a:rPr lang="en-US" altLang="it-IT" sz="4000" kern="1200" baseline="30000" dirty="0">
                <a:solidFill>
                  <a:schemeClr val="accent1">
                    <a:lumMod val="50000"/>
                  </a:schemeClr>
                </a:solidFill>
                <a:ea typeface="+mj-ea"/>
                <a:cs typeface="+mj-cs"/>
                <a:sym typeface="Titillium Regular" pitchFamily="-84" charset="0"/>
              </a:rPr>
              <a:t>nd</a:t>
            </a:r>
            <a:r>
              <a:rPr lang="en-US" altLang="it-IT" sz="4000" kern="1200" dirty="0">
                <a:solidFill>
                  <a:schemeClr val="accent1">
                    <a:lumMod val="50000"/>
                  </a:schemeClr>
                </a:solidFill>
                <a:ea typeface="+mj-ea"/>
                <a:cs typeface="+mj-cs"/>
                <a:sym typeface="Titillium Regular" pitchFamily="-84" charset="0"/>
              </a:rPr>
              <a:t> meeting</a:t>
            </a:r>
          </a:p>
        </p:txBody>
      </p:sp>
      <p:sp>
        <p:nvSpPr>
          <p:cNvPr id="3" name="Rettangolo 2">
            <a:extLst>
              <a:ext uri="{FF2B5EF4-FFF2-40B4-BE49-F238E27FC236}">
                <a16:creationId xmlns:a16="http://schemas.microsoft.com/office/drawing/2014/main" id="{9F5F443C-33BA-B641-9974-714FF64EFEED}"/>
              </a:ext>
            </a:extLst>
          </p:cNvPr>
          <p:cNvSpPr/>
          <p:nvPr/>
        </p:nvSpPr>
        <p:spPr>
          <a:xfrm>
            <a:off x="1706619" y="910174"/>
            <a:ext cx="6980181" cy="58477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sz="1600" dirty="0">
                <a:solidFill>
                  <a:schemeClr val="accent1">
                    <a:lumMod val="50000"/>
                  </a:schemeClr>
                </a:solidFill>
              </a:rPr>
              <a:t>Sharing experiences on</a:t>
            </a:r>
            <a:r>
              <a:rPr lang="en-US" sz="1600" b="1" dirty="0">
                <a:solidFill>
                  <a:schemeClr val="accent1">
                    <a:lumMod val="50000"/>
                  </a:schemeClr>
                </a:solidFill>
              </a:rPr>
              <a:t> digital technology</a:t>
            </a:r>
            <a:r>
              <a:rPr lang="en-US" sz="1600" dirty="0">
                <a:solidFill>
                  <a:schemeClr val="accent1">
                    <a:lumMod val="50000"/>
                  </a:schemeClr>
                </a:solidFill>
              </a:rPr>
              <a:t> and the </a:t>
            </a:r>
            <a:r>
              <a:rPr lang="en-US" sz="1600" b="1" dirty="0">
                <a:solidFill>
                  <a:schemeClr val="accent1">
                    <a:lumMod val="50000"/>
                  </a:schemeClr>
                </a:solidFill>
              </a:rPr>
              <a:t>Diploma Supplement</a:t>
            </a:r>
            <a:r>
              <a:rPr lang="en-US" sz="1600" dirty="0">
                <a:solidFill>
                  <a:schemeClr val="accent1">
                    <a:lumMod val="50000"/>
                  </a:schemeClr>
                </a:solidFill>
              </a:rPr>
              <a:t> for the recognition agenda </a:t>
            </a:r>
            <a:endParaRPr lang="it-IT" sz="1600" dirty="0">
              <a:solidFill>
                <a:schemeClr val="accent1">
                  <a:lumMod val="50000"/>
                </a:schemeClr>
              </a:solidFill>
            </a:endParaRPr>
          </a:p>
        </p:txBody>
      </p:sp>
      <p:sp>
        <p:nvSpPr>
          <p:cNvPr id="8" name="Rettangolo 7" descr="Segno di spunta">
            <a:extLst>
              <a:ext uri="{FF2B5EF4-FFF2-40B4-BE49-F238E27FC236}">
                <a16:creationId xmlns:a16="http://schemas.microsoft.com/office/drawing/2014/main" id="{74A74BA7-810F-FE4F-A1E0-333F78F8340D}"/>
              </a:ext>
            </a:extLst>
          </p:cNvPr>
          <p:cNvSpPr/>
          <p:nvPr/>
        </p:nvSpPr>
        <p:spPr>
          <a:xfrm>
            <a:off x="800651" y="2361504"/>
            <a:ext cx="634513" cy="606011"/>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6" name="Rettangolo 5">
            <a:extLst>
              <a:ext uri="{FF2B5EF4-FFF2-40B4-BE49-F238E27FC236}">
                <a16:creationId xmlns:a16="http://schemas.microsoft.com/office/drawing/2014/main" id="{5350F76A-A2A1-FE4C-909B-56B38935E069}"/>
              </a:ext>
            </a:extLst>
          </p:cNvPr>
          <p:cNvSpPr/>
          <p:nvPr/>
        </p:nvSpPr>
        <p:spPr>
          <a:xfrm>
            <a:off x="685352" y="2967515"/>
            <a:ext cx="1118696" cy="641971"/>
          </a:xfrm>
          <a:prstGeom prst="rect">
            <a:avLst/>
          </a:prstGeom>
        </p:spPr>
        <p:txBody>
          <a:bodyPr wrap="square">
            <a:spAutoFit/>
          </a:bodyPr>
          <a:lstStyle/>
          <a:p>
            <a:pPr>
              <a:lnSpc>
                <a:spcPct val="115000"/>
              </a:lnSpc>
              <a:spcBef>
                <a:spcPts val="1000"/>
              </a:spcBef>
              <a:spcAft>
                <a:spcPts val="1000"/>
              </a:spcAft>
            </a:pPr>
            <a:r>
              <a:rPr lang="en-US" sz="1600" b="1" dirty="0">
                <a:solidFill>
                  <a:schemeClr val="accent1">
                    <a:lumMod val="50000"/>
                  </a:schemeClr>
                </a:solidFill>
                <a:latin typeface="+mj-lt"/>
                <a:ea typeface="Calibri" panose="020F0502020204030204" pitchFamily="34" charset="0"/>
                <a:cs typeface="Times New Roman" panose="02020603050405020304" pitchFamily="18" charset="0"/>
              </a:rPr>
              <a:t>2 main sessions</a:t>
            </a:r>
            <a:endParaRPr lang="it-IT" sz="1600" b="1" dirty="0">
              <a:solidFill>
                <a:schemeClr val="accent1">
                  <a:lumMod val="50000"/>
                </a:schemeClr>
              </a:solidFill>
              <a:latin typeface="+mj-lt"/>
              <a:ea typeface="Calibri" panose="020F0502020204030204" pitchFamily="34" charset="0"/>
              <a:cs typeface="Times New Roman" panose="02020603050405020304" pitchFamily="18" charset="0"/>
            </a:endParaRPr>
          </a:p>
        </p:txBody>
      </p:sp>
      <p:sp>
        <p:nvSpPr>
          <p:cNvPr id="7" name="Rettangolo 6">
            <a:extLst>
              <a:ext uri="{FF2B5EF4-FFF2-40B4-BE49-F238E27FC236}">
                <a16:creationId xmlns:a16="http://schemas.microsoft.com/office/drawing/2014/main" id="{DD9BAFAD-BD8B-D941-9F05-374C4B6A9A8E}"/>
              </a:ext>
            </a:extLst>
          </p:cNvPr>
          <p:cNvSpPr/>
          <p:nvPr/>
        </p:nvSpPr>
        <p:spPr>
          <a:xfrm>
            <a:off x="1706619" y="1901574"/>
            <a:ext cx="6980181" cy="302320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342900" indent="-342900" algn="just">
              <a:lnSpc>
                <a:spcPct val="115000"/>
              </a:lnSpc>
              <a:spcBef>
                <a:spcPts val="1000"/>
              </a:spcBef>
              <a:buFont typeface="+mj-lt"/>
              <a:buAutoNum type="arabicPeriod"/>
            </a:pPr>
            <a:r>
              <a:rPr lang="en-US" sz="1600" b="1" dirty="0">
                <a:solidFill>
                  <a:schemeClr val="accent1">
                    <a:lumMod val="50000"/>
                  </a:schemeClr>
                </a:solidFill>
                <a:ea typeface="Calibri" panose="020F0502020204030204" pitchFamily="34" charset="0"/>
                <a:cs typeface="Times New Roman" panose="02020603050405020304" pitchFamily="18" charset="0"/>
              </a:rPr>
              <a:t>Plenary</a:t>
            </a:r>
            <a:r>
              <a:rPr lang="en-US" sz="1600" dirty="0">
                <a:solidFill>
                  <a:schemeClr val="accent1">
                    <a:lumMod val="50000"/>
                  </a:schemeClr>
                </a:solidFill>
                <a:ea typeface="Calibri" panose="020F0502020204030204" pitchFamily="34" charset="0"/>
                <a:cs typeface="Times New Roman" panose="02020603050405020304" pitchFamily="18" charset="0"/>
              </a:rPr>
              <a:t>: developments and practices in the three dimensions of </a:t>
            </a:r>
            <a:r>
              <a:rPr lang="en-US" sz="1600" dirty="0" err="1">
                <a:solidFill>
                  <a:schemeClr val="accent1">
                    <a:lumMod val="50000"/>
                  </a:schemeClr>
                </a:solidFill>
                <a:ea typeface="Calibri" panose="020F0502020204030204" pitchFamily="34" charset="0"/>
                <a:cs typeface="Times New Roman" panose="02020603050405020304" pitchFamily="18" charset="0"/>
              </a:rPr>
              <a:t>digitalisation</a:t>
            </a:r>
            <a:r>
              <a:rPr lang="en-US" sz="1600" dirty="0">
                <a:solidFill>
                  <a:schemeClr val="accent1">
                    <a:lumMod val="50000"/>
                  </a:schemeClr>
                </a:solidFill>
                <a:ea typeface="Calibri" panose="020F0502020204030204" pitchFamily="34" charset="0"/>
                <a:cs typeface="Times New Roman" panose="02020603050405020304" pitchFamily="18" charset="0"/>
              </a:rPr>
              <a:t> </a:t>
            </a:r>
          </a:p>
          <a:p>
            <a:pPr marL="800100" lvl="1" indent="-342900" algn="just">
              <a:lnSpc>
                <a:spcPct val="115000"/>
              </a:lnSpc>
              <a:spcBef>
                <a:spcPts val="1000"/>
              </a:spcBef>
              <a:buFont typeface="Arial" panose="020B0604020202020204" pitchFamily="34" charset="0"/>
              <a:buChar char="•"/>
            </a:pPr>
            <a:r>
              <a:rPr lang="en-GB" sz="1600" dirty="0">
                <a:solidFill>
                  <a:schemeClr val="accent1">
                    <a:lumMod val="50000"/>
                  </a:schemeClr>
                </a:solidFill>
                <a:cs typeface="Times New Roman" panose="02020603050405020304" pitchFamily="18" charset="0"/>
              </a:rPr>
              <a:t>Secure, trusted, and transparent data provision </a:t>
            </a:r>
            <a:endParaRPr lang="it-IT" sz="1600" dirty="0">
              <a:solidFill>
                <a:schemeClr val="accent1">
                  <a:lumMod val="50000"/>
                </a:schemeClr>
              </a:solidFill>
              <a:cs typeface="Times New Roman" panose="02020603050405020304" pitchFamily="18" charset="0"/>
            </a:endParaRPr>
          </a:p>
          <a:p>
            <a:pPr marL="1200150" lvl="2" indent="-285750">
              <a:buFont typeface="Arial" panose="020B0604020202020204" pitchFamily="34" charset="0"/>
              <a:buChar char="•"/>
            </a:pPr>
            <a:r>
              <a:rPr lang="en-GB" sz="1600" dirty="0">
                <a:solidFill>
                  <a:schemeClr val="accent1">
                    <a:lumMod val="50000"/>
                  </a:schemeClr>
                </a:solidFill>
                <a:cs typeface="Times New Roman" panose="02020603050405020304" pitchFamily="18" charset="0"/>
                <a:hlinkClick r:id="rId5">
                  <a:extLst>
                    <a:ext uri="{A12FA001-AC4F-418D-AE19-62706E023703}">
                      <ahyp:hlinkClr xmlns:ahyp="http://schemas.microsoft.com/office/drawing/2018/hyperlinkcolor" val="tx"/>
                    </a:ext>
                  </a:extLst>
                </a:hlinkClick>
              </a:rPr>
              <a:t>Database of External Quality Assurance Results</a:t>
            </a:r>
            <a:r>
              <a:rPr lang="en-GB" sz="1600" dirty="0">
                <a:solidFill>
                  <a:schemeClr val="accent1">
                    <a:lumMod val="50000"/>
                  </a:schemeClr>
                </a:solidFill>
                <a:cs typeface="Times New Roman" panose="02020603050405020304" pitchFamily="18" charset="0"/>
              </a:rPr>
              <a:t> (DEQAR)</a:t>
            </a:r>
            <a:endParaRPr lang="it-IT" sz="1600" dirty="0">
              <a:solidFill>
                <a:schemeClr val="accent1">
                  <a:lumMod val="50000"/>
                </a:schemeClr>
              </a:solidFill>
              <a:cs typeface="Times New Roman" panose="02020603050405020304" pitchFamily="18" charset="0"/>
            </a:endParaRPr>
          </a:p>
          <a:p>
            <a:pPr marL="742950" lvl="1" indent="-285750">
              <a:buFont typeface="Arial" panose="020B0604020202020204" pitchFamily="34" charset="0"/>
              <a:buChar char="•"/>
            </a:pPr>
            <a:r>
              <a:rPr lang="en-GB" sz="1600" dirty="0">
                <a:solidFill>
                  <a:schemeClr val="accent1">
                    <a:lumMod val="50000"/>
                  </a:schemeClr>
                </a:solidFill>
                <a:cs typeface="Times New Roman" panose="02020603050405020304" pitchFamily="18" charset="0"/>
              </a:rPr>
              <a:t>Platforms for credential sharing </a:t>
            </a:r>
            <a:endParaRPr lang="it-IT" sz="1600" dirty="0">
              <a:solidFill>
                <a:schemeClr val="accent1">
                  <a:lumMod val="50000"/>
                </a:schemeClr>
              </a:solidFill>
              <a:cs typeface="Times New Roman" panose="02020603050405020304" pitchFamily="18" charset="0"/>
            </a:endParaRPr>
          </a:p>
          <a:p>
            <a:pPr marL="1200150" lvl="2" indent="-285750">
              <a:buFont typeface="Arial" panose="020B0604020202020204" pitchFamily="34" charset="0"/>
              <a:buChar char="•"/>
            </a:pPr>
            <a:r>
              <a:rPr lang="en-GB" sz="1600" dirty="0">
                <a:solidFill>
                  <a:schemeClr val="accent1">
                    <a:lumMod val="50000"/>
                  </a:schemeClr>
                </a:solidFill>
                <a:cs typeface="Times New Roman" panose="02020603050405020304" pitchFamily="18" charset="0"/>
                <a:hlinkClick r:id="rId6">
                  <a:extLst>
                    <a:ext uri="{A12FA001-AC4F-418D-AE19-62706E023703}">
                      <ahyp:hlinkClr xmlns:ahyp="http://schemas.microsoft.com/office/drawing/2018/hyperlinkcolor" val="tx"/>
                    </a:ext>
                  </a:extLst>
                </a:hlinkClick>
              </a:rPr>
              <a:t>Europass</a:t>
            </a:r>
            <a:endParaRPr lang="it-IT" sz="1600" dirty="0">
              <a:solidFill>
                <a:schemeClr val="accent1">
                  <a:lumMod val="50000"/>
                </a:schemeClr>
              </a:solidFill>
              <a:cs typeface="Times New Roman" panose="02020603050405020304" pitchFamily="18" charset="0"/>
            </a:endParaRPr>
          </a:p>
          <a:p>
            <a:pPr marL="1200150" lvl="2" indent="-285750">
              <a:buFont typeface="Arial" panose="020B0604020202020204" pitchFamily="34" charset="0"/>
              <a:buChar char="•"/>
            </a:pPr>
            <a:r>
              <a:rPr lang="en-GB" sz="1600" dirty="0">
                <a:solidFill>
                  <a:schemeClr val="accent1">
                    <a:lumMod val="50000"/>
                  </a:schemeClr>
                </a:solidFill>
                <a:cs typeface="Times New Roman" panose="02020603050405020304" pitchFamily="18" charset="0"/>
                <a:hlinkClick r:id="rId7">
                  <a:extLst>
                    <a:ext uri="{A12FA001-AC4F-418D-AE19-62706E023703}">
                      <ahyp:hlinkClr xmlns:ahyp="http://schemas.microsoft.com/office/drawing/2018/hyperlinkcolor" val="tx"/>
                    </a:ext>
                  </a:extLst>
                </a:hlinkClick>
              </a:rPr>
              <a:t>European Blockchain Services Infrastructure</a:t>
            </a:r>
            <a:r>
              <a:rPr lang="en-GB" sz="1600" dirty="0">
                <a:solidFill>
                  <a:schemeClr val="accent1">
                    <a:lumMod val="50000"/>
                  </a:schemeClr>
                </a:solidFill>
                <a:cs typeface="Times New Roman" panose="02020603050405020304" pitchFamily="18" charset="0"/>
              </a:rPr>
              <a:t> (EBSI)</a:t>
            </a:r>
            <a:endParaRPr lang="it-IT" sz="1600" dirty="0">
              <a:solidFill>
                <a:schemeClr val="accent1">
                  <a:lumMod val="50000"/>
                </a:schemeClr>
              </a:solidFill>
              <a:cs typeface="Times New Roman" panose="02020603050405020304" pitchFamily="18" charset="0"/>
            </a:endParaRPr>
          </a:p>
          <a:p>
            <a:pPr marL="742950" lvl="1" indent="-285750">
              <a:buFont typeface="Arial" panose="020B0604020202020204" pitchFamily="34" charset="0"/>
              <a:buChar char="•"/>
            </a:pPr>
            <a:r>
              <a:rPr lang="en-GB" sz="1600" dirty="0">
                <a:solidFill>
                  <a:schemeClr val="accent1">
                    <a:lumMod val="50000"/>
                  </a:schemeClr>
                </a:solidFill>
                <a:cs typeface="Times New Roman" panose="02020603050405020304" pitchFamily="18" charset="0"/>
              </a:rPr>
              <a:t>Criteria and principles of the LRC applied to the digitisation of the recognition process</a:t>
            </a:r>
            <a:endParaRPr lang="it-IT" sz="1600" dirty="0">
              <a:solidFill>
                <a:schemeClr val="accent1">
                  <a:lumMod val="50000"/>
                </a:schemeClr>
              </a:solidFill>
              <a:cs typeface="Times New Roman" panose="02020603050405020304" pitchFamily="18" charset="0"/>
            </a:endParaRPr>
          </a:p>
          <a:p>
            <a:pPr marL="1200150" lvl="2" indent="-285750">
              <a:buFont typeface="Arial" panose="020B0604020202020204" pitchFamily="34" charset="0"/>
              <a:buChar char="•"/>
            </a:pPr>
            <a:r>
              <a:rPr lang="en-GB" sz="1600" dirty="0">
                <a:solidFill>
                  <a:schemeClr val="accent1">
                    <a:lumMod val="50000"/>
                  </a:schemeClr>
                </a:solidFill>
                <a:cs typeface="Times New Roman" panose="02020603050405020304" pitchFamily="18" charset="0"/>
                <a:hlinkClick r:id="rId8">
                  <a:extLst>
                    <a:ext uri="{A12FA001-AC4F-418D-AE19-62706E023703}">
                      <ahyp:hlinkClr xmlns:ahyp="http://schemas.microsoft.com/office/drawing/2018/hyperlinkcolor" val="tx"/>
                    </a:ext>
                  </a:extLst>
                </a:hlinkClick>
              </a:rPr>
              <a:t>Digital Innovations in Credential Evaluation and the Networks</a:t>
            </a:r>
            <a:r>
              <a:rPr lang="en-GB" sz="1600" dirty="0">
                <a:solidFill>
                  <a:schemeClr val="accent1">
                    <a:lumMod val="50000"/>
                  </a:schemeClr>
                </a:solidFill>
                <a:cs typeface="Times New Roman" panose="02020603050405020304" pitchFamily="18" charset="0"/>
              </a:rPr>
              <a:t> (</a:t>
            </a:r>
            <a:r>
              <a:rPr lang="en-GB" sz="1600" dirty="0" err="1">
                <a:solidFill>
                  <a:schemeClr val="accent1">
                    <a:lumMod val="50000"/>
                  </a:schemeClr>
                </a:solidFill>
                <a:cs typeface="Times New Roman" panose="02020603050405020304" pitchFamily="18" charset="0"/>
              </a:rPr>
              <a:t>DigiNet</a:t>
            </a:r>
            <a:r>
              <a:rPr lang="en-GB" sz="1600" dirty="0">
                <a:solidFill>
                  <a:schemeClr val="accent1">
                    <a:lumMod val="50000"/>
                  </a:schemeClr>
                </a:solidFill>
                <a:cs typeface="Times New Roman" panose="02020603050405020304" pitchFamily="18" charset="0"/>
              </a:rPr>
              <a:t>) and </a:t>
            </a:r>
            <a:r>
              <a:rPr lang="en-GB" sz="1600" dirty="0">
                <a:solidFill>
                  <a:schemeClr val="accent1">
                    <a:lumMod val="50000"/>
                  </a:schemeClr>
                </a:solidFill>
                <a:cs typeface="Times New Roman" panose="02020603050405020304" pitchFamily="18" charset="0"/>
                <a:hlinkClick r:id="rId9">
                  <a:extLst>
                    <a:ext uri="{A12FA001-AC4F-418D-AE19-62706E023703}">
                      <ahyp:hlinkClr xmlns:ahyp="http://schemas.microsoft.com/office/drawing/2018/hyperlinkcolor" val="tx"/>
                    </a:ext>
                  </a:extLst>
                </a:hlinkClick>
              </a:rPr>
              <a:t>Digital Student Data &amp; Recognition </a:t>
            </a:r>
            <a:r>
              <a:rPr lang="en-GB" sz="1600" dirty="0">
                <a:solidFill>
                  <a:schemeClr val="accent1">
                    <a:lumMod val="50000"/>
                  </a:schemeClr>
                </a:solidFill>
                <a:cs typeface="Times New Roman" panose="02020603050405020304" pitchFamily="18" charset="0"/>
              </a:rPr>
              <a:t>(</a:t>
            </a:r>
            <a:r>
              <a:rPr lang="en-GB" sz="1600" dirty="0" err="1">
                <a:solidFill>
                  <a:schemeClr val="accent1">
                    <a:lumMod val="50000"/>
                  </a:schemeClr>
                </a:solidFill>
                <a:cs typeface="Times New Roman" panose="02020603050405020304" pitchFamily="18" charset="0"/>
              </a:rPr>
              <a:t>DigiRec</a:t>
            </a:r>
            <a:r>
              <a:rPr lang="en-GB" sz="1600" dirty="0">
                <a:solidFill>
                  <a:schemeClr val="accent1">
                    <a:lumMod val="50000"/>
                  </a:schemeClr>
                </a:solidFill>
                <a:cs typeface="Times New Roman" panose="02020603050405020304" pitchFamily="18" charset="0"/>
              </a:rPr>
              <a:t>) </a:t>
            </a:r>
            <a:r>
              <a:rPr lang="it-IT" sz="1600" dirty="0">
                <a:solidFill>
                  <a:schemeClr val="accent1">
                    <a:lumMod val="50000"/>
                  </a:schemeClr>
                </a:solidFill>
                <a:cs typeface="Times New Roman" panose="02020603050405020304" pitchFamily="18" charset="0"/>
              </a:rPr>
              <a:t> </a:t>
            </a:r>
            <a:endParaRPr lang="en-US" sz="1600" dirty="0">
              <a:solidFill>
                <a:schemeClr val="accent1">
                  <a:lumMod val="50000"/>
                </a:schemeClr>
              </a:solidFill>
              <a:cs typeface="Times New Roman" panose="02020603050405020304" pitchFamily="18" charset="0"/>
            </a:endParaRPr>
          </a:p>
          <a:p>
            <a:pPr marL="342900" lvl="0" indent="-342900" algn="just">
              <a:lnSpc>
                <a:spcPct val="115000"/>
              </a:lnSpc>
              <a:spcAft>
                <a:spcPts val="1000"/>
              </a:spcAft>
              <a:buFont typeface="+mj-lt"/>
              <a:buAutoNum type="arabicPeriod"/>
            </a:pPr>
            <a:r>
              <a:rPr lang="en-US" sz="1600" b="1" dirty="0">
                <a:solidFill>
                  <a:schemeClr val="accent1">
                    <a:lumMod val="50000"/>
                  </a:schemeClr>
                </a:solidFill>
                <a:ea typeface="Calibri" panose="020F0502020204030204" pitchFamily="34" charset="0"/>
                <a:cs typeface="Times New Roman" panose="02020603050405020304" pitchFamily="18" charset="0"/>
              </a:rPr>
              <a:t>Working groups </a:t>
            </a:r>
            <a:r>
              <a:rPr lang="en-US" sz="1600" dirty="0">
                <a:solidFill>
                  <a:schemeClr val="accent1">
                    <a:lumMod val="50000"/>
                  </a:schemeClr>
                </a:solidFill>
                <a:ea typeface="Calibri" panose="020F0502020204030204" pitchFamily="34" charset="0"/>
                <a:cs typeface="Times New Roman" panose="02020603050405020304" pitchFamily="18" charset="0"/>
              </a:rPr>
              <a:t>on the </a:t>
            </a:r>
            <a:r>
              <a:rPr lang="en-US" sz="1600" b="1" dirty="0">
                <a:solidFill>
                  <a:schemeClr val="accent1">
                    <a:lumMod val="50000"/>
                  </a:schemeClr>
                </a:solidFill>
                <a:ea typeface="Calibri" panose="020F0502020204030204" pitchFamily="34" charset="0"/>
                <a:cs typeface="Times New Roman" panose="02020603050405020304" pitchFamily="18" charset="0"/>
              </a:rPr>
              <a:t>dimensions of </a:t>
            </a:r>
            <a:r>
              <a:rPr lang="en-US" sz="1600" b="1" dirty="0" err="1">
                <a:solidFill>
                  <a:schemeClr val="accent1">
                    <a:lumMod val="50000"/>
                  </a:schemeClr>
                </a:solidFill>
                <a:ea typeface="Calibri" panose="020F0502020204030204" pitchFamily="34" charset="0"/>
                <a:cs typeface="Times New Roman" panose="02020603050405020304" pitchFamily="18" charset="0"/>
              </a:rPr>
              <a:t>digitalisation</a:t>
            </a:r>
            <a:r>
              <a:rPr lang="en-US" sz="1600" dirty="0">
                <a:solidFill>
                  <a:schemeClr val="accent1">
                    <a:lumMod val="50000"/>
                  </a:schemeClr>
                </a:solidFill>
                <a:ea typeface="Calibri" panose="020F0502020204030204" pitchFamily="34" charset="0"/>
                <a:cs typeface="Times New Roman" panose="02020603050405020304" pitchFamily="18" charset="0"/>
              </a:rPr>
              <a:t>. </a:t>
            </a:r>
            <a:endParaRPr lang="it-IT" sz="1600" dirty="0">
              <a:solidFill>
                <a:schemeClr val="accent1">
                  <a:lumMod val="50000"/>
                </a:schemeClr>
              </a:solidFill>
              <a:ea typeface="Calibri" panose="020F0502020204030204" pitchFamily="34" charset="0"/>
              <a:cs typeface="Times New Roman" panose="02020603050405020304" pitchFamily="18" charset="0"/>
            </a:endParaRPr>
          </a:p>
        </p:txBody>
      </p:sp>
      <p:sp>
        <p:nvSpPr>
          <p:cNvPr id="12" name="Rettangolo 11" descr="Tiro a segno">
            <a:extLst>
              <a:ext uri="{FF2B5EF4-FFF2-40B4-BE49-F238E27FC236}">
                <a16:creationId xmlns:a16="http://schemas.microsoft.com/office/drawing/2014/main" id="{E1B8F248-7799-794E-A938-4E8D86B6835A}"/>
              </a:ext>
            </a:extLst>
          </p:cNvPr>
          <p:cNvSpPr/>
          <p:nvPr/>
        </p:nvSpPr>
        <p:spPr>
          <a:xfrm>
            <a:off x="800650" y="910174"/>
            <a:ext cx="634513" cy="606011"/>
          </a:xfrm>
          <a:prstGeom prst="rect">
            <a:avLst/>
          </a:prstGeom>
          <a: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Tree>
    <p:extLst>
      <p:ext uri="{BB962C8B-B14F-4D97-AF65-F5344CB8AC3E}">
        <p14:creationId xmlns:p14="http://schemas.microsoft.com/office/powerpoint/2010/main" val="21122655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3">
            <a:extLst>
              <a:ext uri="{FF2B5EF4-FFF2-40B4-BE49-F238E27FC236}">
                <a16:creationId xmlns:a16="http://schemas.microsoft.com/office/drawing/2014/main" id="{9FDB60F4-D0FB-C140-8614-AB2C280B9BAD}"/>
              </a:ext>
            </a:extLst>
          </p:cNvPr>
          <p:cNvSpPr/>
          <p:nvPr/>
        </p:nvSpPr>
        <p:spPr>
          <a:xfrm>
            <a:off x="628650" y="417746"/>
            <a:ext cx="7886700" cy="850270"/>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altLang="it-IT" sz="3000" dirty="0">
                <a:solidFill>
                  <a:schemeClr val="accent1">
                    <a:lumMod val="50000"/>
                  </a:schemeClr>
                </a:solidFill>
                <a:ea typeface="+mj-ea"/>
                <a:cs typeface="+mj-cs"/>
                <a:sym typeface="Titillium Regular" pitchFamily="-84" charset="0"/>
              </a:rPr>
              <a:t>Next steps</a:t>
            </a:r>
          </a:p>
        </p:txBody>
      </p:sp>
      <p:graphicFrame>
        <p:nvGraphicFramePr>
          <p:cNvPr id="4" name="CasellaDiTesto 1">
            <a:extLst>
              <a:ext uri="{FF2B5EF4-FFF2-40B4-BE49-F238E27FC236}">
                <a16:creationId xmlns:a16="http://schemas.microsoft.com/office/drawing/2014/main" id="{BA624CB8-2A31-9C49-A659-2A3F5B3B7917}"/>
              </a:ext>
            </a:extLst>
          </p:cNvPr>
          <p:cNvGraphicFramePr/>
          <p:nvPr>
            <p:extLst>
              <p:ext uri="{D42A27DB-BD31-4B8C-83A1-F6EECF244321}">
                <p14:modId xmlns:p14="http://schemas.microsoft.com/office/powerpoint/2010/main" val="455673900"/>
              </p:ext>
            </p:extLst>
          </p:nvPr>
        </p:nvGraphicFramePr>
        <p:xfrm>
          <a:off x="628650" y="1369218"/>
          <a:ext cx="7886700" cy="3263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2" name="Gruppo 11">
            <a:extLst>
              <a:ext uri="{FF2B5EF4-FFF2-40B4-BE49-F238E27FC236}">
                <a16:creationId xmlns:a16="http://schemas.microsoft.com/office/drawing/2014/main" id="{8552EE89-4B1C-D542-8619-BDAD6D89B919}"/>
              </a:ext>
            </a:extLst>
          </p:cNvPr>
          <p:cNvGrpSpPr/>
          <p:nvPr/>
        </p:nvGrpSpPr>
        <p:grpSpPr>
          <a:xfrm>
            <a:off x="7705277" y="4065275"/>
            <a:ext cx="1357124" cy="960740"/>
            <a:chOff x="227115" y="2317956"/>
            <a:chExt cx="1357124" cy="960740"/>
          </a:xfrm>
        </p:grpSpPr>
        <p:pic>
          <p:nvPicPr>
            <p:cNvPr id="13" name="Immagine 12" descr="Immagine che contiene segnale, giallo, persone, disegnando&#10;&#10;Descrizione generata automaticamente">
              <a:extLst>
                <a:ext uri="{FF2B5EF4-FFF2-40B4-BE49-F238E27FC236}">
                  <a16:creationId xmlns:a16="http://schemas.microsoft.com/office/drawing/2014/main" id="{B34C38EC-3B31-C741-A6A6-FFD3EE8FBF39}"/>
                </a:ext>
              </a:extLst>
            </p:cNvPr>
            <p:cNvPicPr>
              <a:picLocks noChangeAspect="1"/>
            </p:cNvPicPr>
            <p:nvPr/>
          </p:nvPicPr>
          <p:blipFill>
            <a:blip r:embed="rId8"/>
            <a:stretch>
              <a:fillRect/>
            </a:stretch>
          </p:blipFill>
          <p:spPr>
            <a:xfrm>
              <a:off x="227115" y="2361626"/>
              <a:ext cx="636125" cy="873400"/>
            </a:xfrm>
            <a:prstGeom prst="rect">
              <a:avLst/>
            </a:prstGeom>
          </p:spPr>
        </p:pic>
        <p:pic>
          <p:nvPicPr>
            <p:cNvPr id="14" name="Immagine 13">
              <a:extLst>
                <a:ext uri="{FF2B5EF4-FFF2-40B4-BE49-F238E27FC236}">
                  <a16:creationId xmlns:a16="http://schemas.microsoft.com/office/drawing/2014/main" id="{567300B9-C105-8A45-B7AD-FA4F7ACCC84B}"/>
                </a:ext>
              </a:extLst>
            </p:cNvPr>
            <p:cNvPicPr>
              <a:picLocks noChangeAspect="1"/>
            </p:cNvPicPr>
            <p:nvPr/>
          </p:nvPicPr>
          <p:blipFill>
            <a:blip r:embed="rId9"/>
            <a:stretch>
              <a:fillRect/>
            </a:stretch>
          </p:blipFill>
          <p:spPr>
            <a:xfrm>
              <a:off x="823959" y="2317956"/>
              <a:ext cx="760280" cy="960740"/>
            </a:xfrm>
            <a:prstGeom prst="rect">
              <a:avLst/>
            </a:prstGeom>
          </p:spPr>
        </p:pic>
      </p:grpSp>
    </p:spTree>
    <p:extLst>
      <p:ext uri="{BB962C8B-B14F-4D97-AF65-F5344CB8AC3E}">
        <p14:creationId xmlns:p14="http://schemas.microsoft.com/office/powerpoint/2010/main" val="5655420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33">
            <a:extLst>
              <a:ext uri="{FF2B5EF4-FFF2-40B4-BE49-F238E27FC236}">
                <a16:creationId xmlns:a16="http://schemas.microsoft.com/office/drawing/2014/main" id="{9FDB60F4-D0FB-C140-8614-AB2C280B9BAD}"/>
              </a:ext>
            </a:extLst>
          </p:cNvPr>
          <p:cNvSpPr/>
          <p:nvPr/>
        </p:nvSpPr>
        <p:spPr>
          <a:xfrm>
            <a:off x="628650" y="417746"/>
            <a:ext cx="7886700" cy="850270"/>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altLang="it-IT" sz="3000" dirty="0">
                <a:solidFill>
                  <a:schemeClr val="accent1">
                    <a:lumMod val="50000"/>
                  </a:schemeClr>
                </a:solidFill>
                <a:ea typeface="+mj-ea"/>
                <a:cs typeface="+mj-cs"/>
                <a:sym typeface="Titillium Regular" pitchFamily="-84" charset="0"/>
              </a:rPr>
              <a:t>Overview of the presentation</a:t>
            </a:r>
          </a:p>
        </p:txBody>
      </p:sp>
      <p:graphicFrame>
        <p:nvGraphicFramePr>
          <p:cNvPr id="4" name="CasellaDiTesto 1">
            <a:extLst>
              <a:ext uri="{FF2B5EF4-FFF2-40B4-BE49-F238E27FC236}">
                <a16:creationId xmlns:a16="http://schemas.microsoft.com/office/drawing/2014/main" id="{BA624CB8-2A31-9C49-A659-2A3F5B3B7917}"/>
              </a:ext>
            </a:extLst>
          </p:cNvPr>
          <p:cNvGraphicFramePr/>
          <p:nvPr>
            <p:extLst>
              <p:ext uri="{D42A27DB-BD31-4B8C-83A1-F6EECF244321}">
                <p14:modId xmlns:p14="http://schemas.microsoft.com/office/powerpoint/2010/main" val="1068103187"/>
              </p:ext>
            </p:extLst>
          </p:nvPr>
        </p:nvGraphicFramePr>
        <p:xfrm>
          <a:off x="628650" y="1369218"/>
          <a:ext cx="7886700" cy="3263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2" name="Gruppo 11">
            <a:extLst>
              <a:ext uri="{FF2B5EF4-FFF2-40B4-BE49-F238E27FC236}">
                <a16:creationId xmlns:a16="http://schemas.microsoft.com/office/drawing/2014/main" id="{8552EE89-4B1C-D542-8619-BDAD6D89B919}"/>
              </a:ext>
            </a:extLst>
          </p:cNvPr>
          <p:cNvGrpSpPr/>
          <p:nvPr/>
        </p:nvGrpSpPr>
        <p:grpSpPr>
          <a:xfrm>
            <a:off x="7705277" y="4065275"/>
            <a:ext cx="1357124" cy="960740"/>
            <a:chOff x="227115" y="2317956"/>
            <a:chExt cx="1357124" cy="960740"/>
          </a:xfrm>
        </p:grpSpPr>
        <p:pic>
          <p:nvPicPr>
            <p:cNvPr id="13" name="Immagine 12" descr="Immagine che contiene segnale, giallo, persone, disegnando&#10;&#10;Descrizione generata automaticamente">
              <a:extLst>
                <a:ext uri="{FF2B5EF4-FFF2-40B4-BE49-F238E27FC236}">
                  <a16:creationId xmlns:a16="http://schemas.microsoft.com/office/drawing/2014/main" id="{B34C38EC-3B31-C741-A6A6-FFD3EE8FBF39}"/>
                </a:ext>
              </a:extLst>
            </p:cNvPr>
            <p:cNvPicPr>
              <a:picLocks noChangeAspect="1"/>
            </p:cNvPicPr>
            <p:nvPr/>
          </p:nvPicPr>
          <p:blipFill>
            <a:blip r:embed="rId7"/>
            <a:stretch>
              <a:fillRect/>
            </a:stretch>
          </p:blipFill>
          <p:spPr>
            <a:xfrm>
              <a:off x="227115" y="2361626"/>
              <a:ext cx="636125" cy="873400"/>
            </a:xfrm>
            <a:prstGeom prst="rect">
              <a:avLst/>
            </a:prstGeom>
          </p:spPr>
        </p:pic>
        <p:pic>
          <p:nvPicPr>
            <p:cNvPr id="14" name="Immagine 13">
              <a:extLst>
                <a:ext uri="{FF2B5EF4-FFF2-40B4-BE49-F238E27FC236}">
                  <a16:creationId xmlns:a16="http://schemas.microsoft.com/office/drawing/2014/main" id="{567300B9-C105-8A45-B7AD-FA4F7ACCC84B}"/>
                </a:ext>
              </a:extLst>
            </p:cNvPr>
            <p:cNvPicPr>
              <a:picLocks noChangeAspect="1"/>
            </p:cNvPicPr>
            <p:nvPr/>
          </p:nvPicPr>
          <p:blipFill>
            <a:blip r:embed="rId8"/>
            <a:stretch>
              <a:fillRect/>
            </a:stretch>
          </p:blipFill>
          <p:spPr>
            <a:xfrm>
              <a:off x="823959" y="2317956"/>
              <a:ext cx="760280" cy="960740"/>
            </a:xfrm>
            <a:prstGeom prst="rect">
              <a:avLst/>
            </a:prstGeom>
          </p:spPr>
        </p:pic>
      </p:grpSp>
    </p:spTree>
    <p:extLst>
      <p:ext uri="{BB962C8B-B14F-4D97-AF65-F5344CB8AC3E}">
        <p14:creationId xmlns:p14="http://schemas.microsoft.com/office/powerpoint/2010/main" val="36636360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3D860AD-842A-0B4A-A823-4E2847773699}"/>
              </a:ext>
            </a:extLst>
          </p:cNvPr>
          <p:cNvSpPr/>
          <p:nvPr/>
        </p:nvSpPr>
        <p:spPr>
          <a:xfrm>
            <a:off x="330851" y="-72035"/>
            <a:ext cx="8317705" cy="994173"/>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altLang="it-IT" sz="3200" dirty="0">
                <a:solidFill>
                  <a:srgbClr val="002060"/>
                </a:solidFill>
                <a:ea typeface="+mj-ea"/>
                <a:cs typeface="Calibri" panose="020F0502020204030204" pitchFamily="34" charset="0"/>
                <a:sym typeface="Titillium Regular" pitchFamily="-84" charset="0"/>
              </a:rPr>
              <a:t>TPG B Work Plan</a:t>
            </a:r>
          </a:p>
        </p:txBody>
      </p:sp>
      <p:graphicFrame>
        <p:nvGraphicFramePr>
          <p:cNvPr id="6" name="Diagram 5">
            <a:extLst>
              <a:ext uri="{FF2B5EF4-FFF2-40B4-BE49-F238E27FC236}">
                <a16:creationId xmlns:a16="http://schemas.microsoft.com/office/drawing/2014/main" id="{67676C70-3716-F64D-A2FE-54DAEFAA00EC}"/>
              </a:ext>
            </a:extLst>
          </p:cNvPr>
          <p:cNvGraphicFramePr/>
          <p:nvPr>
            <p:extLst>
              <p:ext uri="{D42A27DB-BD31-4B8C-83A1-F6EECF244321}">
                <p14:modId xmlns:p14="http://schemas.microsoft.com/office/powerpoint/2010/main" val="2671472364"/>
              </p:ext>
            </p:extLst>
          </p:nvPr>
        </p:nvGraphicFramePr>
        <p:xfrm>
          <a:off x="410766" y="795528"/>
          <a:ext cx="8320087" cy="39229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219924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 name="Rectangle 33"/>
          <p:cNvSpPr/>
          <p:nvPr/>
        </p:nvSpPr>
        <p:spPr>
          <a:xfrm>
            <a:off x="526923" y="150876"/>
            <a:ext cx="6738937" cy="838795"/>
          </a:xfrm>
          <a:prstGeom prst="rect">
            <a:avLst/>
          </a:prstGeom>
        </p:spPr>
        <p:txBody>
          <a:bodyPr vert="horz" lIns="91440" tIns="45720" rIns="91440" bIns="45720" rtlCol="0" anchor="t">
            <a:normAutofit/>
          </a:bodyPr>
          <a:lstStyle/>
          <a:p>
            <a:pPr lvl="0">
              <a:spcAft>
                <a:spcPts val="600"/>
              </a:spcAft>
            </a:pPr>
            <a:r>
              <a:rPr lang="en-GB" sz="3200" dirty="0">
                <a:solidFill>
                  <a:srgbClr val="002060"/>
                </a:solidFill>
              </a:rPr>
              <a:t>Thematic orientation </a:t>
            </a:r>
            <a:endParaRPr lang="it-IT" sz="3200" dirty="0">
              <a:solidFill>
                <a:srgbClr val="002060"/>
              </a:solidFill>
            </a:endParaRPr>
          </a:p>
        </p:txBody>
      </p:sp>
      <p:graphicFrame>
        <p:nvGraphicFramePr>
          <p:cNvPr id="7" name="Segnaposto contenuto 2">
            <a:extLst>
              <a:ext uri="{FF2B5EF4-FFF2-40B4-BE49-F238E27FC236}">
                <a16:creationId xmlns:a16="http://schemas.microsoft.com/office/drawing/2014/main" id="{B2B7F9EA-BA37-EF42-BF35-F8FD923BA884}"/>
              </a:ext>
            </a:extLst>
          </p:cNvPr>
          <p:cNvGraphicFramePr/>
          <p:nvPr>
            <p:extLst>
              <p:ext uri="{D42A27DB-BD31-4B8C-83A1-F6EECF244321}">
                <p14:modId xmlns:p14="http://schemas.microsoft.com/office/powerpoint/2010/main" val="4178108294"/>
              </p:ext>
            </p:extLst>
          </p:nvPr>
        </p:nvGraphicFramePr>
        <p:xfrm>
          <a:off x="757237" y="1060703"/>
          <a:ext cx="7572947" cy="39319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505828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0">
            <a:extLst>
              <a:ext uri="{FF2B5EF4-FFF2-40B4-BE49-F238E27FC236}">
                <a16:creationId xmlns:a16="http://schemas.microsoft.com/office/drawing/2014/main" id="{DCC231C8-C761-4B31-9B1C-C6D19248C6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D3D860AD-842A-0B4A-A823-4E2847773699}"/>
              </a:ext>
            </a:extLst>
          </p:cNvPr>
          <p:cNvSpPr/>
          <p:nvPr/>
        </p:nvSpPr>
        <p:spPr>
          <a:xfrm>
            <a:off x="317754" y="417891"/>
            <a:ext cx="2530602" cy="4175919"/>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altLang="it-IT" sz="2800" dirty="0">
                <a:solidFill>
                  <a:srgbClr val="002060"/>
                </a:solidFill>
                <a:sym typeface="Titillium Regular" pitchFamily="-84" charset="0"/>
              </a:rPr>
              <a:t>Methodology and monitoring</a:t>
            </a:r>
          </a:p>
        </p:txBody>
      </p:sp>
      <p:graphicFrame>
        <p:nvGraphicFramePr>
          <p:cNvPr id="14" name="Diagram 5">
            <a:extLst>
              <a:ext uri="{FF2B5EF4-FFF2-40B4-BE49-F238E27FC236}">
                <a16:creationId xmlns:a16="http://schemas.microsoft.com/office/drawing/2014/main" id="{67676C70-3716-F64D-A2FE-54DAEFAA00EC}"/>
              </a:ext>
            </a:extLst>
          </p:cNvPr>
          <p:cNvGraphicFramePr/>
          <p:nvPr>
            <p:extLst>
              <p:ext uri="{D42A27DB-BD31-4B8C-83A1-F6EECF244321}">
                <p14:modId xmlns:p14="http://schemas.microsoft.com/office/powerpoint/2010/main" val="3646220566"/>
              </p:ext>
            </p:extLst>
          </p:nvPr>
        </p:nvGraphicFramePr>
        <p:xfrm>
          <a:off x="3392424" y="465294"/>
          <a:ext cx="5125212" cy="41285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728299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a:xfrm>
            <a:off x="517779" y="290214"/>
            <a:ext cx="6738937" cy="838795"/>
          </a:xfrm>
          <a:prstGeom prst="rect">
            <a:avLst/>
          </a:prstGeom>
        </p:spPr>
        <p:txBody>
          <a:bodyPr vert="horz" lIns="91440" tIns="45720" rIns="91440" bIns="45720" rtlCol="0" anchor="t">
            <a:normAutofit/>
          </a:bodyPr>
          <a:lstStyle/>
          <a:p>
            <a:pPr lvl="0">
              <a:spcAft>
                <a:spcPts val="600"/>
              </a:spcAft>
            </a:pPr>
            <a:r>
              <a:rPr lang="en-GB" sz="3200" dirty="0">
                <a:solidFill>
                  <a:srgbClr val="002060"/>
                </a:solidFill>
              </a:rPr>
              <a:t>Main activities</a:t>
            </a:r>
            <a:endParaRPr lang="it-IT" sz="3200" dirty="0">
              <a:solidFill>
                <a:srgbClr val="002060"/>
              </a:solidFill>
            </a:endParaRPr>
          </a:p>
        </p:txBody>
      </p:sp>
      <p:graphicFrame>
        <p:nvGraphicFramePr>
          <p:cNvPr id="7" name="Segnaposto contenuto 2">
            <a:extLst>
              <a:ext uri="{FF2B5EF4-FFF2-40B4-BE49-F238E27FC236}">
                <a16:creationId xmlns:a16="http://schemas.microsoft.com/office/drawing/2014/main" id="{B2B7F9EA-BA37-EF42-BF35-F8FD923BA884}"/>
              </a:ext>
            </a:extLst>
          </p:cNvPr>
          <p:cNvGraphicFramePr/>
          <p:nvPr>
            <p:extLst>
              <p:ext uri="{D42A27DB-BD31-4B8C-83A1-F6EECF244321}">
                <p14:modId xmlns:p14="http://schemas.microsoft.com/office/powerpoint/2010/main" val="4118794076"/>
              </p:ext>
            </p:extLst>
          </p:nvPr>
        </p:nvGraphicFramePr>
        <p:xfrm>
          <a:off x="621792" y="1243012"/>
          <a:ext cx="8375904" cy="31908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279912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2" name="Immagine 41" descr="Immagine che contiene segnale, giallo, persone, disegnando&#10;&#10;Descrizione generata automaticamente">
            <a:extLst>
              <a:ext uri="{FF2B5EF4-FFF2-40B4-BE49-F238E27FC236}">
                <a16:creationId xmlns:a16="http://schemas.microsoft.com/office/drawing/2014/main" id="{D71E05C2-354F-9246-A57D-D162AD704336}"/>
              </a:ext>
            </a:extLst>
          </p:cNvPr>
          <p:cNvPicPr>
            <a:picLocks noChangeAspect="1"/>
          </p:cNvPicPr>
          <p:nvPr/>
        </p:nvPicPr>
        <p:blipFill>
          <a:blip r:embed="rId3"/>
          <a:stretch>
            <a:fillRect/>
          </a:stretch>
        </p:blipFill>
        <p:spPr>
          <a:xfrm>
            <a:off x="7707224" y="4226430"/>
            <a:ext cx="636125" cy="873400"/>
          </a:xfrm>
          <a:prstGeom prst="rect">
            <a:avLst/>
          </a:prstGeom>
        </p:spPr>
      </p:pic>
      <p:pic>
        <p:nvPicPr>
          <p:cNvPr id="43" name="Immagine 42">
            <a:extLst>
              <a:ext uri="{FF2B5EF4-FFF2-40B4-BE49-F238E27FC236}">
                <a16:creationId xmlns:a16="http://schemas.microsoft.com/office/drawing/2014/main" id="{64516B84-03A3-9C49-B76E-0E08822EB114}"/>
              </a:ext>
            </a:extLst>
          </p:cNvPr>
          <p:cNvPicPr>
            <a:picLocks noChangeAspect="1"/>
          </p:cNvPicPr>
          <p:nvPr/>
        </p:nvPicPr>
        <p:blipFill>
          <a:blip r:embed="rId4"/>
          <a:stretch>
            <a:fillRect/>
          </a:stretch>
        </p:blipFill>
        <p:spPr>
          <a:xfrm>
            <a:off x="8304068" y="4182760"/>
            <a:ext cx="760280" cy="960740"/>
          </a:xfrm>
          <a:prstGeom prst="rect">
            <a:avLst/>
          </a:prstGeom>
        </p:spPr>
      </p:pic>
      <p:sp>
        <p:nvSpPr>
          <p:cNvPr id="34" name="Rectangle 33"/>
          <p:cNvSpPr/>
          <p:nvPr/>
        </p:nvSpPr>
        <p:spPr>
          <a:xfrm>
            <a:off x="628650" y="393896"/>
            <a:ext cx="7623913" cy="613373"/>
          </a:xfrm>
          <a:prstGeom prst="rect">
            <a:avLst/>
          </a:prstGeom>
        </p:spPr>
        <p:txBody>
          <a:bodyPr vert="horz" lIns="91440" tIns="45720" rIns="91440" bIns="45720" rtlCol="0" anchor="b">
            <a:normAutofit/>
          </a:bodyPr>
          <a:lstStyle/>
          <a:p>
            <a:pPr defTabSz="914400">
              <a:lnSpc>
                <a:spcPct val="90000"/>
              </a:lnSpc>
              <a:spcBef>
                <a:spcPct val="0"/>
              </a:spcBef>
              <a:spcAft>
                <a:spcPts val="600"/>
              </a:spcAft>
            </a:pPr>
            <a:r>
              <a:rPr lang="en-US" altLang="it-IT" sz="3000" dirty="0">
                <a:solidFill>
                  <a:schemeClr val="accent1">
                    <a:lumMod val="50000"/>
                  </a:schemeClr>
                </a:solidFill>
                <a:ea typeface="+mj-ea"/>
                <a:cs typeface="+mj-cs"/>
                <a:sym typeface="Titillium Regular" pitchFamily="-84" charset="0"/>
              </a:rPr>
              <a:t>TPG B on LRC - Composition (2021-2024)</a:t>
            </a:r>
          </a:p>
        </p:txBody>
      </p:sp>
      <p:graphicFrame>
        <p:nvGraphicFramePr>
          <p:cNvPr id="45" name="Segnaposto contenuto 2">
            <a:extLst>
              <a:ext uri="{FF2B5EF4-FFF2-40B4-BE49-F238E27FC236}">
                <a16:creationId xmlns:a16="http://schemas.microsoft.com/office/drawing/2014/main" id="{35670A34-060E-458C-9BAE-99839A31B76F}"/>
              </a:ext>
            </a:extLst>
          </p:cNvPr>
          <p:cNvGraphicFramePr/>
          <p:nvPr>
            <p:extLst>
              <p:ext uri="{D42A27DB-BD31-4B8C-83A1-F6EECF244321}">
                <p14:modId xmlns:p14="http://schemas.microsoft.com/office/powerpoint/2010/main" val="1694400225"/>
              </p:ext>
            </p:extLst>
          </p:nvPr>
        </p:nvGraphicFramePr>
        <p:xfrm>
          <a:off x="628650" y="1007269"/>
          <a:ext cx="7623913" cy="357879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41769814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8A94C4F-3021-6B48-8E68-284B18FA0280}"/>
              </a:ext>
            </a:extLst>
          </p:cNvPr>
          <p:cNvSpPr/>
          <p:nvPr/>
        </p:nvSpPr>
        <p:spPr>
          <a:xfrm>
            <a:off x="628649" y="218317"/>
            <a:ext cx="7886699" cy="699516"/>
          </a:xfrm>
          <a:prstGeom prst="rect">
            <a:avLst/>
          </a:prstGeom>
        </p:spPr>
        <p:txBody>
          <a:bodyPr vert="horz" lIns="91440" tIns="45720" rIns="91440" bIns="45720" rtlCol="0" anchor="b">
            <a:normAutofit/>
          </a:bodyPr>
          <a:lstStyle/>
          <a:p>
            <a:pPr algn="ctr" defTabSz="914400">
              <a:lnSpc>
                <a:spcPct val="90000"/>
              </a:lnSpc>
              <a:spcBef>
                <a:spcPct val="0"/>
              </a:spcBef>
              <a:spcAft>
                <a:spcPts val="600"/>
              </a:spcAft>
            </a:pPr>
            <a:r>
              <a:rPr lang="en-US" sz="4100" kern="1200" dirty="0">
                <a:solidFill>
                  <a:srgbClr val="002060"/>
                </a:solidFill>
                <a:ea typeface="+mj-ea"/>
                <a:cs typeface="+mj-cs"/>
              </a:rPr>
              <a:t>Country Profiles (</a:t>
            </a:r>
            <a:r>
              <a:rPr lang="en-US" sz="4100" kern="1200" dirty="0" err="1">
                <a:solidFill>
                  <a:srgbClr val="002060"/>
                </a:solidFill>
                <a:ea typeface="+mj-ea"/>
                <a:cs typeface="+mj-cs"/>
              </a:rPr>
              <a:t>i</a:t>
            </a:r>
            <a:r>
              <a:rPr lang="en-US" sz="4100" kern="1200" dirty="0">
                <a:solidFill>
                  <a:srgbClr val="002060"/>
                </a:solidFill>
                <a:ea typeface="+mj-ea"/>
                <a:cs typeface="+mj-cs"/>
              </a:rPr>
              <a:t>)</a:t>
            </a:r>
          </a:p>
        </p:txBody>
      </p:sp>
      <p:grpSp>
        <p:nvGrpSpPr>
          <p:cNvPr id="4" name="Gruppo 1">
            <a:extLst>
              <a:ext uri="{FF2B5EF4-FFF2-40B4-BE49-F238E27FC236}">
                <a16:creationId xmlns:a16="http://schemas.microsoft.com/office/drawing/2014/main" id="{4ACB0B7D-3EC8-4848-8F8B-AA6DC168288B}"/>
              </a:ext>
            </a:extLst>
          </p:cNvPr>
          <p:cNvGrpSpPr/>
          <p:nvPr/>
        </p:nvGrpSpPr>
        <p:grpSpPr>
          <a:xfrm>
            <a:off x="7951303" y="4343400"/>
            <a:ext cx="1077547" cy="800100"/>
            <a:chOff x="227115" y="2317956"/>
            <a:chExt cx="1357124" cy="960740"/>
          </a:xfrm>
        </p:grpSpPr>
        <p:pic>
          <p:nvPicPr>
            <p:cNvPr id="5" name="Immagine 7" descr="Immagine che contiene segnale, giallo, persone, disegnando&#10;&#10;Descrizione generata automaticamente">
              <a:extLst>
                <a:ext uri="{FF2B5EF4-FFF2-40B4-BE49-F238E27FC236}">
                  <a16:creationId xmlns:a16="http://schemas.microsoft.com/office/drawing/2014/main" id="{464E6AD3-E14E-494E-9D20-2125831EA6FD}"/>
                </a:ext>
              </a:extLst>
            </p:cNvPr>
            <p:cNvPicPr>
              <a:picLocks noChangeAspect="1"/>
            </p:cNvPicPr>
            <p:nvPr/>
          </p:nvPicPr>
          <p:blipFill>
            <a:blip r:embed="rId3"/>
            <a:stretch>
              <a:fillRect/>
            </a:stretch>
          </p:blipFill>
          <p:spPr>
            <a:xfrm>
              <a:off x="227115" y="2361626"/>
              <a:ext cx="636125" cy="873400"/>
            </a:xfrm>
            <a:prstGeom prst="rect">
              <a:avLst/>
            </a:prstGeom>
          </p:spPr>
        </p:pic>
        <p:pic>
          <p:nvPicPr>
            <p:cNvPr id="6" name="Immagine 8">
              <a:extLst>
                <a:ext uri="{FF2B5EF4-FFF2-40B4-BE49-F238E27FC236}">
                  <a16:creationId xmlns:a16="http://schemas.microsoft.com/office/drawing/2014/main" id="{68035F07-5936-5940-B8C6-1519C2930044}"/>
                </a:ext>
              </a:extLst>
            </p:cNvPr>
            <p:cNvPicPr>
              <a:picLocks noChangeAspect="1"/>
            </p:cNvPicPr>
            <p:nvPr/>
          </p:nvPicPr>
          <p:blipFill>
            <a:blip r:embed="rId4"/>
            <a:stretch>
              <a:fillRect/>
            </a:stretch>
          </p:blipFill>
          <p:spPr>
            <a:xfrm>
              <a:off x="823959" y="2317956"/>
              <a:ext cx="760280" cy="960740"/>
            </a:xfrm>
            <a:prstGeom prst="rect">
              <a:avLst/>
            </a:prstGeom>
          </p:spPr>
        </p:pic>
      </p:grpSp>
      <p:graphicFrame>
        <p:nvGraphicFramePr>
          <p:cNvPr id="2" name="Tabella 5">
            <a:extLst>
              <a:ext uri="{FF2B5EF4-FFF2-40B4-BE49-F238E27FC236}">
                <a16:creationId xmlns:a16="http://schemas.microsoft.com/office/drawing/2014/main" id="{0280A095-542F-0043-9EB5-424336859DC2}"/>
              </a:ext>
            </a:extLst>
          </p:cNvPr>
          <p:cNvGraphicFramePr>
            <a:graphicFrameLocks noGrp="1"/>
          </p:cNvGraphicFramePr>
          <p:nvPr>
            <p:extLst>
              <p:ext uri="{D42A27DB-BD31-4B8C-83A1-F6EECF244321}">
                <p14:modId xmlns:p14="http://schemas.microsoft.com/office/powerpoint/2010/main" val="3033053064"/>
              </p:ext>
            </p:extLst>
          </p:nvPr>
        </p:nvGraphicFramePr>
        <p:xfrm>
          <a:off x="1232591" y="1397850"/>
          <a:ext cx="6678818" cy="3329606"/>
        </p:xfrm>
        <a:graphic>
          <a:graphicData uri="http://schemas.openxmlformats.org/drawingml/2006/table">
            <a:tbl>
              <a:tblPr firstRow="1" bandRow="1">
                <a:tableStyleId>{69012ECD-51FC-41F1-AA8D-1B2483CD663E}</a:tableStyleId>
              </a:tblPr>
              <a:tblGrid>
                <a:gridCol w="4838766">
                  <a:extLst>
                    <a:ext uri="{9D8B030D-6E8A-4147-A177-3AD203B41FA5}">
                      <a16:colId xmlns:a16="http://schemas.microsoft.com/office/drawing/2014/main" val="1979462198"/>
                    </a:ext>
                  </a:extLst>
                </a:gridCol>
                <a:gridCol w="1840052">
                  <a:extLst>
                    <a:ext uri="{9D8B030D-6E8A-4147-A177-3AD203B41FA5}">
                      <a16:colId xmlns:a16="http://schemas.microsoft.com/office/drawing/2014/main" val="265831976"/>
                    </a:ext>
                  </a:extLst>
                </a:gridCol>
              </a:tblGrid>
              <a:tr h="545194">
                <a:tc gridSpan="2">
                  <a:txBody>
                    <a:bodyPr/>
                    <a:lstStyle/>
                    <a:p>
                      <a:pPr algn="ctr"/>
                      <a:r>
                        <a:rPr lang="it-IT" sz="2400" b="1" cap="none" spc="0" dirty="0">
                          <a:solidFill>
                            <a:schemeClr val="bg1"/>
                          </a:solidFill>
                        </a:rPr>
                        <a:t>26 </a:t>
                      </a:r>
                      <a:r>
                        <a:rPr lang="it-IT" sz="2400" b="1" cap="none" spc="0" dirty="0" err="1">
                          <a:solidFill>
                            <a:schemeClr val="bg1"/>
                          </a:solidFill>
                        </a:rPr>
                        <a:t>Completed</a:t>
                      </a:r>
                      <a:r>
                        <a:rPr lang="it-IT" sz="2400" b="1" cap="none" spc="0" dirty="0">
                          <a:solidFill>
                            <a:schemeClr val="bg1"/>
                          </a:solidFill>
                        </a:rPr>
                        <a:t> Country </a:t>
                      </a:r>
                      <a:r>
                        <a:rPr lang="it-IT" sz="2400" b="1" cap="none" spc="0" dirty="0" err="1">
                          <a:solidFill>
                            <a:schemeClr val="bg1"/>
                          </a:solidFill>
                        </a:rPr>
                        <a:t>Profiles</a:t>
                      </a:r>
                      <a:endParaRPr lang="it-IT" sz="2400" b="1" cap="none" spc="0" dirty="0">
                        <a:solidFill>
                          <a:schemeClr val="bg1"/>
                        </a:solidFill>
                      </a:endParaRPr>
                    </a:p>
                  </a:txBody>
                  <a:tcPr marL="54464" marR="77804" marT="15561" marB="116709" anchor="b">
                    <a:solidFill>
                      <a:srgbClr val="002060"/>
                    </a:solidFill>
                  </a:tcPr>
                </a:tc>
                <a:tc hMerge="1">
                  <a:txBody>
                    <a:bodyPr/>
                    <a:lstStyle/>
                    <a:p>
                      <a:endParaRPr lang="it-IT"/>
                    </a:p>
                  </a:txBody>
                  <a:tcPr/>
                </a:tc>
                <a:extLst>
                  <a:ext uri="{0D108BD9-81ED-4DB2-BD59-A6C34878D82A}">
                    <a16:rowId xmlns:a16="http://schemas.microsoft.com/office/drawing/2014/main" val="250957392"/>
                  </a:ext>
                </a:extLst>
              </a:tr>
              <a:tr h="463272">
                <a:tc>
                  <a:txBody>
                    <a:bodyPr/>
                    <a:lstStyle/>
                    <a:p>
                      <a:pPr algn="l" fontAlgn="ctr"/>
                      <a:r>
                        <a:rPr lang="it-IT" sz="1900" b="0" u="none" strike="noStrike" kern="1200" cap="none" spc="0">
                          <a:solidFill>
                            <a:srgbClr val="002060"/>
                          </a:solidFill>
                          <a:effectLst/>
                        </a:rPr>
                        <a:t>Albania</a:t>
                      </a:r>
                      <a:endParaRPr lang="it-IT" sz="1900" b="0" i="0" u="none" strike="noStrike" kern="1200" cap="none" spc="0">
                        <a:solidFill>
                          <a:srgbClr val="002060"/>
                        </a:solidFill>
                        <a:effectLst/>
                        <a:latin typeface="+mn-lt"/>
                        <a:ea typeface="+mn-ea"/>
                        <a:cs typeface="+mn-cs"/>
                      </a:endParaRPr>
                    </a:p>
                  </a:txBody>
                  <a:tcPr marL="54464" marR="8105" marT="15561" marB="116709" anchor="ctr"/>
                </a:tc>
                <a:tc>
                  <a:txBody>
                    <a:bodyPr/>
                    <a:lstStyle/>
                    <a:p>
                      <a:pPr algn="l" fontAlgn="ctr"/>
                      <a:r>
                        <a:rPr lang="it-IT" sz="1900" b="0" u="none" strike="noStrike" kern="1200" cap="none" spc="0" dirty="0">
                          <a:solidFill>
                            <a:srgbClr val="002060"/>
                          </a:solidFill>
                          <a:effectLst/>
                        </a:rPr>
                        <a:t>Georgia</a:t>
                      </a:r>
                      <a:endParaRPr lang="it-IT" sz="1900" b="0" i="0" u="none" strike="noStrike" kern="1200" cap="none" spc="0" dirty="0">
                        <a:solidFill>
                          <a:srgbClr val="002060"/>
                        </a:solidFill>
                        <a:effectLst/>
                        <a:latin typeface="+mn-lt"/>
                        <a:ea typeface="+mn-ea"/>
                        <a:cs typeface="+mn-cs"/>
                      </a:endParaRPr>
                    </a:p>
                  </a:txBody>
                  <a:tcPr marL="54464" marR="8105" marT="15561" marB="116709" anchor="ctr"/>
                </a:tc>
                <a:extLst>
                  <a:ext uri="{0D108BD9-81ED-4DB2-BD59-A6C34878D82A}">
                    <a16:rowId xmlns:a16="http://schemas.microsoft.com/office/drawing/2014/main" val="352377339"/>
                  </a:ext>
                </a:extLst>
              </a:tr>
              <a:tr h="464228">
                <a:tc>
                  <a:txBody>
                    <a:bodyPr/>
                    <a:lstStyle/>
                    <a:p>
                      <a:pPr algn="l" fontAlgn="ctr"/>
                      <a:r>
                        <a:rPr lang="it-IT" sz="1900" b="0" u="none" strike="noStrike" kern="1200" cap="none" spc="0" dirty="0">
                          <a:solidFill>
                            <a:srgbClr val="002060"/>
                          </a:solidFill>
                          <a:effectLst/>
                        </a:rPr>
                        <a:t>Armenia</a:t>
                      </a:r>
                      <a:endParaRPr lang="it-IT" sz="1900" b="0" i="0" u="none" strike="noStrike" kern="1200" cap="none" spc="0" dirty="0">
                        <a:solidFill>
                          <a:srgbClr val="002060"/>
                        </a:solidFill>
                        <a:effectLst/>
                        <a:latin typeface="+mn-lt"/>
                        <a:ea typeface="+mn-ea"/>
                        <a:cs typeface="+mn-cs"/>
                      </a:endParaRPr>
                    </a:p>
                  </a:txBody>
                  <a:tcPr marL="54464" marR="8105" marT="15561" marB="116709" anchor="ctr"/>
                </a:tc>
                <a:tc>
                  <a:txBody>
                    <a:bodyPr/>
                    <a:lstStyle/>
                    <a:p>
                      <a:pPr algn="l" fontAlgn="ctr"/>
                      <a:r>
                        <a:rPr lang="it-IT" sz="1900" b="0" u="none" strike="noStrike" kern="1200" cap="none" spc="0" dirty="0">
                          <a:solidFill>
                            <a:srgbClr val="002060"/>
                          </a:solidFill>
                          <a:effectLst/>
                        </a:rPr>
                        <a:t>Germany</a:t>
                      </a:r>
                      <a:endParaRPr lang="it-IT" sz="1900" b="0" i="0" u="none" strike="noStrike" kern="1200" cap="none" spc="0" dirty="0">
                        <a:solidFill>
                          <a:srgbClr val="002060"/>
                        </a:solidFill>
                        <a:effectLst/>
                        <a:latin typeface="+mn-lt"/>
                        <a:ea typeface="+mn-ea"/>
                        <a:cs typeface="+mn-cs"/>
                      </a:endParaRPr>
                    </a:p>
                  </a:txBody>
                  <a:tcPr marL="54464" marR="8105" marT="15561" marB="116709" anchor="ctr"/>
                </a:tc>
                <a:extLst>
                  <a:ext uri="{0D108BD9-81ED-4DB2-BD59-A6C34878D82A}">
                    <a16:rowId xmlns:a16="http://schemas.microsoft.com/office/drawing/2014/main" val="1766339818"/>
                  </a:ext>
                </a:extLst>
              </a:tr>
              <a:tr h="464228">
                <a:tc>
                  <a:txBody>
                    <a:bodyPr/>
                    <a:lstStyle/>
                    <a:p>
                      <a:pPr algn="l" fontAlgn="ctr"/>
                      <a:r>
                        <a:rPr lang="it-IT" sz="1900" b="0" u="none" strike="noStrike" kern="1200" cap="none" spc="0" dirty="0">
                          <a:solidFill>
                            <a:srgbClr val="002060"/>
                          </a:solidFill>
                          <a:effectLst/>
                        </a:rPr>
                        <a:t>Austria</a:t>
                      </a:r>
                      <a:endParaRPr lang="it-IT" sz="1900" b="0" i="0" u="none" strike="noStrike" kern="1200" cap="none" spc="0" dirty="0">
                        <a:solidFill>
                          <a:srgbClr val="002060"/>
                        </a:solidFill>
                        <a:effectLst/>
                        <a:latin typeface="+mn-lt"/>
                        <a:ea typeface="+mn-ea"/>
                        <a:cs typeface="+mn-cs"/>
                      </a:endParaRPr>
                    </a:p>
                  </a:txBody>
                  <a:tcPr marL="54464" marR="8105" marT="15561" marB="116709" anchor="ctr"/>
                </a:tc>
                <a:tc>
                  <a:txBody>
                    <a:bodyPr/>
                    <a:lstStyle/>
                    <a:p>
                      <a:pPr algn="l" fontAlgn="ctr"/>
                      <a:r>
                        <a:rPr lang="it-IT" sz="1900" b="0" i="0" u="none" strike="noStrike" kern="1200" cap="none" spc="0">
                          <a:solidFill>
                            <a:srgbClr val="002060"/>
                          </a:solidFill>
                          <a:effectLst/>
                          <a:latin typeface="+mn-lt"/>
                          <a:ea typeface="+mn-ea"/>
                          <a:cs typeface="+mn-cs"/>
                        </a:rPr>
                        <a:t>Holy See</a:t>
                      </a:r>
                    </a:p>
                  </a:txBody>
                  <a:tcPr marL="54464" marR="8105" marT="15561" marB="116709" anchor="ctr"/>
                </a:tc>
                <a:extLst>
                  <a:ext uri="{0D108BD9-81ED-4DB2-BD59-A6C34878D82A}">
                    <a16:rowId xmlns:a16="http://schemas.microsoft.com/office/drawing/2014/main" val="2989768723"/>
                  </a:ext>
                </a:extLst>
              </a:tr>
              <a:tr h="464228">
                <a:tc>
                  <a:txBody>
                    <a:bodyPr/>
                    <a:lstStyle/>
                    <a:p>
                      <a:pPr algn="l" fontAlgn="ctr"/>
                      <a:r>
                        <a:rPr lang="it-IT" sz="1900" b="0" u="none" strike="noStrike" kern="1200" cap="none" spc="0">
                          <a:solidFill>
                            <a:srgbClr val="002060"/>
                          </a:solidFill>
                          <a:effectLst/>
                        </a:rPr>
                        <a:t>Azerbaijan</a:t>
                      </a:r>
                      <a:endParaRPr lang="it-IT" sz="1900" b="0" i="0" u="none" strike="noStrike" kern="1200" cap="none" spc="0">
                        <a:solidFill>
                          <a:srgbClr val="002060"/>
                        </a:solidFill>
                        <a:effectLst/>
                        <a:latin typeface="+mn-lt"/>
                        <a:ea typeface="+mn-ea"/>
                        <a:cs typeface="+mn-cs"/>
                      </a:endParaRPr>
                    </a:p>
                  </a:txBody>
                  <a:tcPr marL="54464" marR="8105" marT="15561" marB="116709" anchor="ctr"/>
                </a:tc>
                <a:tc>
                  <a:txBody>
                    <a:bodyPr/>
                    <a:lstStyle/>
                    <a:p>
                      <a:pPr algn="l" fontAlgn="ctr"/>
                      <a:r>
                        <a:rPr lang="it-IT" sz="1900" b="0" u="none" strike="noStrike" kern="1200" cap="none" spc="0">
                          <a:solidFill>
                            <a:srgbClr val="002060"/>
                          </a:solidFill>
                          <a:effectLst/>
                        </a:rPr>
                        <a:t>Italy</a:t>
                      </a:r>
                      <a:endParaRPr lang="it-IT" sz="1900" b="0" u="none" strike="noStrike" kern="1200" cap="none" spc="0">
                        <a:solidFill>
                          <a:srgbClr val="002060"/>
                        </a:solidFill>
                        <a:effectLst/>
                        <a:latin typeface="+mn-lt"/>
                        <a:ea typeface="+mn-ea"/>
                        <a:cs typeface="+mn-cs"/>
                      </a:endParaRPr>
                    </a:p>
                  </a:txBody>
                  <a:tcPr marL="54464" marR="8105" marT="15561" marB="116709" anchor="ctr"/>
                </a:tc>
                <a:extLst>
                  <a:ext uri="{0D108BD9-81ED-4DB2-BD59-A6C34878D82A}">
                    <a16:rowId xmlns:a16="http://schemas.microsoft.com/office/drawing/2014/main" val="958546373"/>
                  </a:ext>
                </a:extLst>
              </a:tr>
              <a:tr h="464228">
                <a:tc>
                  <a:txBody>
                    <a:bodyPr/>
                    <a:lstStyle/>
                    <a:p>
                      <a:pPr algn="l" fontAlgn="ctr"/>
                      <a:r>
                        <a:rPr lang="it-IT" sz="1900" b="0" u="none" strike="noStrike" kern="1200" cap="none" spc="0">
                          <a:solidFill>
                            <a:srgbClr val="002060"/>
                          </a:solidFill>
                          <a:effectLst/>
                        </a:rPr>
                        <a:t>Belarus</a:t>
                      </a:r>
                      <a:endParaRPr lang="it-IT" sz="1900" b="0" i="0" u="none" strike="noStrike" kern="1200" cap="none" spc="0">
                        <a:solidFill>
                          <a:srgbClr val="002060"/>
                        </a:solidFill>
                        <a:effectLst/>
                        <a:latin typeface="+mn-lt"/>
                        <a:ea typeface="+mn-ea"/>
                        <a:cs typeface="+mn-cs"/>
                      </a:endParaRPr>
                    </a:p>
                  </a:txBody>
                  <a:tcPr marL="54464" marR="8105" marT="15561" marB="116709" anchor="ctr"/>
                </a:tc>
                <a:tc>
                  <a:txBody>
                    <a:bodyPr/>
                    <a:lstStyle/>
                    <a:p>
                      <a:pPr algn="l" fontAlgn="ctr"/>
                      <a:r>
                        <a:rPr lang="it-IT" sz="1900" b="0" u="none" strike="noStrike" kern="1200" cap="none" spc="0">
                          <a:solidFill>
                            <a:srgbClr val="002060"/>
                          </a:solidFill>
                          <a:effectLst/>
                        </a:rPr>
                        <a:t>Latvia</a:t>
                      </a:r>
                      <a:endParaRPr lang="it-IT" sz="1900" b="0" u="none" strike="noStrike" kern="1200" cap="none" spc="0">
                        <a:solidFill>
                          <a:srgbClr val="002060"/>
                        </a:solidFill>
                        <a:effectLst/>
                        <a:latin typeface="+mn-lt"/>
                        <a:ea typeface="+mn-ea"/>
                        <a:cs typeface="+mn-cs"/>
                      </a:endParaRPr>
                    </a:p>
                  </a:txBody>
                  <a:tcPr marL="54464" marR="8105" marT="15561" marB="116709" anchor="ctr"/>
                </a:tc>
                <a:extLst>
                  <a:ext uri="{0D108BD9-81ED-4DB2-BD59-A6C34878D82A}">
                    <a16:rowId xmlns:a16="http://schemas.microsoft.com/office/drawing/2014/main" val="883813410"/>
                  </a:ext>
                </a:extLst>
              </a:tr>
              <a:tr h="464228">
                <a:tc>
                  <a:txBody>
                    <a:bodyPr/>
                    <a:lstStyle/>
                    <a:p>
                      <a:pPr algn="l" fontAlgn="ctr"/>
                      <a:r>
                        <a:rPr lang="it-IT" sz="1900" b="0" u="none" strike="noStrike" kern="1200" cap="none" spc="0">
                          <a:solidFill>
                            <a:srgbClr val="002060"/>
                          </a:solidFill>
                          <a:effectLst/>
                        </a:rPr>
                        <a:t>Belgium Flemish Community</a:t>
                      </a:r>
                      <a:endParaRPr lang="it-IT" sz="1900" b="0" i="0" u="none" strike="noStrike" kern="1200" cap="none" spc="0">
                        <a:solidFill>
                          <a:srgbClr val="002060"/>
                        </a:solidFill>
                        <a:effectLst/>
                        <a:latin typeface="+mn-lt"/>
                        <a:ea typeface="+mn-ea"/>
                        <a:cs typeface="+mn-cs"/>
                      </a:endParaRPr>
                    </a:p>
                  </a:txBody>
                  <a:tcPr marL="54464" marR="8105" marT="15561" marB="116709" anchor="ctr"/>
                </a:tc>
                <a:tc>
                  <a:txBody>
                    <a:bodyPr/>
                    <a:lstStyle/>
                    <a:p>
                      <a:pPr algn="l" fontAlgn="ctr"/>
                      <a:r>
                        <a:rPr lang="it-IT" sz="1900" b="0" u="none" strike="noStrike" kern="1200" cap="none" spc="0" dirty="0">
                          <a:solidFill>
                            <a:srgbClr val="002060"/>
                          </a:solidFill>
                          <a:effectLst/>
                          <a:latin typeface="+mn-lt"/>
                          <a:ea typeface="+mn-ea"/>
                          <a:cs typeface="+mn-cs"/>
                        </a:rPr>
                        <a:t>Lithuania</a:t>
                      </a:r>
                    </a:p>
                  </a:txBody>
                  <a:tcPr marL="54464" marR="8105" marT="15561" marB="116709" anchor="ctr"/>
                </a:tc>
                <a:extLst>
                  <a:ext uri="{0D108BD9-81ED-4DB2-BD59-A6C34878D82A}">
                    <a16:rowId xmlns:a16="http://schemas.microsoft.com/office/drawing/2014/main" val="2946782774"/>
                  </a:ext>
                </a:extLst>
              </a:tr>
            </a:tbl>
          </a:graphicData>
        </a:graphic>
      </p:graphicFrame>
    </p:spTree>
    <p:extLst>
      <p:ext uri="{BB962C8B-B14F-4D97-AF65-F5344CB8AC3E}">
        <p14:creationId xmlns:p14="http://schemas.microsoft.com/office/powerpoint/2010/main" val="36601197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8A94C4F-3021-6B48-8E68-284B18FA0280}"/>
              </a:ext>
            </a:extLst>
          </p:cNvPr>
          <p:cNvSpPr/>
          <p:nvPr/>
        </p:nvSpPr>
        <p:spPr>
          <a:xfrm>
            <a:off x="628649" y="230349"/>
            <a:ext cx="7886699" cy="699516"/>
          </a:xfrm>
          <a:prstGeom prst="rect">
            <a:avLst/>
          </a:prstGeom>
        </p:spPr>
        <p:txBody>
          <a:bodyPr vert="horz" lIns="91440" tIns="45720" rIns="91440" bIns="45720" rtlCol="0" anchor="b">
            <a:normAutofit/>
          </a:bodyPr>
          <a:lstStyle/>
          <a:p>
            <a:pPr algn="ctr" defTabSz="914400">
              <a:lnSpc>
                <a:spcPct val="90000"/>
              </a:lnSpc>
              <a:spcBef>
                <a:spcPct val="0"/>
              </a:spcBef>
              <a:spcAft>
                <a:spcPts val="600"/>
              </a:spcAft>
            </a:pPr>
            <a:r>
              <a:rPr lang="en-US" sz="4100" kern="1200" dirty="0">
                <a:solidFill>
                  <a:srgbClr val="002060"/>
                </a:solidFill>
                <a:ea typeface="+mj-ea"/>
                <a:cs typeface="+mj-cs"/>
              </a:rPr>
              <a:t>Country Profiles (ii)</a:t>
            </a:r>
          </a:p>
        </p:txBody>
      </p:sp>
      <p:grpSp>
        <p:nvGrpSpPr>
          <p:cNvPr id="4" name="Gruppo 1">
            <a:extLst>
              <a:ext uri="{FF2B5EF4-FFF2-40B4-BE49-F238E27FC236}">
                <a16:creationId xmlns:a16="http://schemas.microsoft.com/office/drawing/2014/main" id="{4ACB0B7D-3EC8-4848-8F8B-AA6DC168288B}"/>
              </a:ext>
            </a:extLst>
          </p:cNvPr>
          <p:cNvGrpSpPr/>
          <p:nvPr/>
        </p:nvGrpSpPr>
        <p:grpSpPr>
          <a:xfrm>
            <a:off x="7951303" y="4343400"/>
            <a:ext cx="1077547" cy="800100"/>
            <a:chOff x="227115" y="2317956"/>
            <a:chExt cx="1357124" cy="960740"/>
          </a:xfrm>
        </p:grpSpPr>
        <p:pic>
          <p:nvPicPr>
            <p:cNvPr id="5" name="Immagine 7" descr="Immagine che contiene segnale, giallo, persone, disegnando&#10;&#10;Descrizione generata automaticamente">
              <a:extLst>
                <a:ext uri="{FF2B5EF4-FFF2-40B4-BE49-F238E27FC236}">
                  <a16:creationId xmlns:a16="http://schemas.microsoft.com/office/drawing/2014/main" id="{464E6AD3-E14E-494E-9D20-2125831EA6FD}"/>
                </a:ext>
              </a:extLst>
            </p:cNvPr>
            <p:cNvPicPr>
              <a:picLocks noChangeAspect="1"/>
            </p:cNvPicPr>
            <p:nvPr/>
          </p:nvPicPr>
          <p:blipFill>
            <a:blip r:embed="rId3"/>
            <a:stretch>
              <a:fillRect/>
            </a:stretch>
          </p:blipFill>
          <p:spPr>
            <a:xfrm>
              <a:off x="227115" y="2361626"/>
              <a:ext cx="636125" cy="873400"/>
            </a:xfrm>
            <a:prstGeom prst="rect">
              <a:avLst/>
            </a:prstGeom>
          </p:spPr>
        </p:pic>
        <p:pic>
          <p:nvPicPr>
            <p:cNvPr id="6" name="Immagine 8">
              <a:extLst>
                <a:ext uri="{FF2B5EF4-FFF2-40B4-BE49-F238E27FC236}">
                  <a16:creationId xmlns:a16="http://schemas.microsoft.com/office/drawing/2014/main" id="{68035F07-5936-5940-B8C6-1519C2930044}"/>
                </a:ext>
              </a:extLst>
            </p:cNvPr>
            <p:cNvPicPr>
              <a:picLocks noChangeAspect="1"/>
            </p:cNvPicPr>
            <p:nvPr/>
          </p:nvPicPr>
          <p:blipFill>
            <a:blip r:embed="rId4"/>
            <a:stretch>
              <a:fillRect/>
            </a:stretch>
          </p:blipFill>
          <p:spPr>
            <a:xfrm>
              <a:off x="823959" y="2317956"/>
              <a:ext cx="760280" cy="960740"/>
            </a:xfrm>
            <a:prstGeom prst="rect">
              <a:avLst/>
            </a:prstGeom>
          </p:spPr>
        </p:pic>
      </p:grpSp>
      <p:graphicFrame>
        <p:nvGraphicFramePr>
          <p:cNvPr id="2" name="Tabella 5">
            <a:extLst>
              <a:ext uri="{FF2B5EF4-FFF2-40B4-BE49-F238E27FC236}">
                <a16:creationId xmlns:a16="http://schemas.microsoft.com/office/drawing/2014/main" id="{0280A095-542F-0043-9EB5-424336859DC2}"/>
              </a:ext>
            </a:extLst>
          </p:cNvPr>
          <p:cNvGraphicFramePr>
            <a:graphicFrameLocks noGrp="1"/>
          </p:cNvGraphicFramePr>
          <p:nvPr>
            <p:extLst>
              <p:ext uri="{D42A27DB-BD31-4B8C-83A1-F6EECF244321}">
                <p14:modId xmlns:p14="http://schemas.microsoft.com/office/powerpoint/2010/main" val="1709412048"/>
              </p:ext>
            </p:extLst>
          </p:nvPr>
        </p:nvGraphicFramePr>
        <p:xfrm>
          <a:off x="1395664" y="1022684"/>
          <a:ext cx="6674400" cy="3420000"/>
        </p:xfrm>
        <a:graphic>
          <a:graphicData uri="http://schemas.openxmlformats.org/drawingml/2006/table">
            <a:tbl>
              <a:tblPr firstRow="1" bandRow="1">
                <a:tableStyleId>{69012ECD-51FC-41F1-AA8D-1B2483CD663E}</a:tableStyleId>
              </a:tblPr>
              <a:tblGrid>
                <a:gridCol w="3208183">
                  <a:extLst>
                    <a:ext uri="{9D8B030D-6E8A-4147-A177-3AD203B41FA5}">
                      <a16:colId xmlns:a16="http://schemas.microsoft.com/office/drawing/2014/main" val="1979462198"/>
                    </a:ext>
                  </a:extLst>
                </a:gridCol>
                <a:gridCol w="3466217">
                  <a:extLst>
                    <a:ext uri="{9D8B030D-6E8A-4147-A177-3AD203B41FA5}">
                      <a16:colId xmlns:a16="http://schemas.microsoft.com/office/drawing/2014/main" val="265831976"/>
                    </a:ext>
                  </a:extLst>
                </a:gridCol>
              </a:tblGrid>
              <a:tr h="491347">
                <a:tc gridSpan="2">
                  <a:txBody>
                    <a:bodyPr/>
                    <a:lstStyle/>
                    <a:p>
                      <a:pPr algn="ctr"/>
                      <a:r>
                        <a:rPr lang="it-IT" sz="2100" b="1" cap="none" spc="0" dirty="0">
                          <a:solidFill>
                            <a:schemeClr val="bg1"/>
                          </a:solidFill>
                        </a:rPr>
                        <a:t>26 </a:t>
                      </a:r>
                      <a:r>
                        <a:rPr lang="it-IT" sz="2100" b="1" cap="none" spc="0" dirty="0" err="1">
                          <a:solidFill>
                            <a:schemeClr val="bg1"/>
                          </a:solidFill>
                        </a:rPr>
                        <a:t>Completed</a:t>
                      </a:r>
                      <a:r>
                        <a:rPr lang="it-IT" sz="2100" b="1" cap="none" spc="0" dirty="0">
                          <a:solidFill>
                            <a:schemeClr val="bg1"/>
                          </a:solidFill>
                        </a:rPr>
                        <a:t> Country </a:t>
                      </a:r>
                      <a:r>
                        <a:rPr lang="it-IT" sz="2100" b="1" cap="none" spc="0" dirty="0" err="1">
                          <a:solidFill>
                            <a:schemeClr val="bg1"/>
                          </a:solidFill>
                        </a:rPr>
                        <a:t>Profiles</a:t>
                      </a:r>
                      <a:endParaRPr lang="it-IT" sz="2100" b="1" cap="none" spc="0" dirty="0">
                        <a:solidFill>
                          <a:schemeClr val="bg1"/>
                        </a:solidFill>
                      </a:endParaRPr>
                    </a:p>
                  </a:txBody>
                  <a:tcPr marL="47802" marR="68286" marT="13657" marB="102432" anchor="b">
                    <a:solidFill>
                      <a:srgbClr val="002060"/>
                    </a:solidFill>
                  </a:tcPr>
                </a:tc>
                <a:tc hMerge="1">
                  <a:txBody>
                    <a:bodyPr/>
                    <a:lstStyle/>
                    <a:p>
                      <a:endParaRPr lang="it-IT"/>
                    </a:p>
                  </a:txBody>
                  <a:tcPr/>
                </a:tc>
                <a:extLst>
                  <a:ext uri="{0D108BD9-81ED-4DB2-BD59-A6C34878D82A}">
                    <a16:rowId xmlns:a16="http://schemas.microsoft.com/office/drawing/2014/main" val="250957392"/>
                  </a:ext>
                </a:extLst>
              </a:tr>
              <a:tr h="418379">
                <a:tc>
                  <a:txBody>
                    <a:bodyPr/>
                    <a:lstStyle/>
                    <a:p>
                      <a:pPr algn="l" fontAlgn="ctr"/>
                      <a:r>
                        <a:rPr lang="it-IT" sz="1900" b="0" u="none" strike="noStrike" kern="1200" cap="none" spc="0" dirty="0">
                          <a:solidFill>
                            <a:srgbClr val="002060"/>
                          </a:solidFill>
                          <a:effectLst/>
                          <a:latin typeface="+mn-lt"/>
                          <a:ea typeface="+mn-ea"/>
                          <a:cs typeface="+mn-cs"/>
                        </a:rPr>
                        <a:t>Bulgaria</a:t>
                      </a:r>
                    </a:p>
                  </a:txBody>
                  <a:tcPr marL="47802" marR="7113" marT="13657" marB="102432" anchor="ctr"/>
                </a:tc>
                <a:tc>
                  <a:txBody>
                    <a:bodyPr/>
                    <a:lstStyle/>
                    <a:p>
                      <a:pPr algn="l" fontAlgn="ctr"/>
                      <a:r>
                        <a:rPr lang="it-IT" sz="1900" b="0" u="none" strike="noStrike" kern="1200" cap="none" spc="0" dirty="0">
                          <a:solidFill>
                            <a:srgbClr val="002060"/>
                          </a:solidFill>
                          <a:effectLst/>
                          <a:latin typeface="+mn-lt"/>
                          <a:ea typeface="+mn-ea"/>
                          <a:cs typeface="+mn-cs"/>
                        </a:rPr>
                        <a:t>Poland</a:t>
                      </a:r>
                    </a:p>
                  </a:txBody>
                  <a:tcPr marL="47802" marR="7113" marT="13657" marB="102432" anchor="ctr"/>
                </a:tc>
                <a:extLst>
                  <a:ext uri="{0D108BD9-81ED-4DB2-BD59-A6C34878D82A}">
                    <a16:rowId xmlns:a16="http://schemas.microsoft.com/office/drawing/2014/main" val="755626186"/>
                  </a:ext>
                </a:extLst>
              </a:tr>
              <a:tr h="418379">
                <a:tc>
                  <a:txBody>
                    <a:bodyPr/>
                    <a:lstStyle/>
                    <a:p>
                      <a:pPr algn="l" fontAlgn="ctr"/>
                      <a:r>
                        <a:rPr lang="it-IT" sz="1900" b="0" u="none" strike="noStrike" kern="1200" cap="none" spc="0" dirty="0">
                          <a:solidFill>
                            <a:srgbClr val="002060"/>
                          </a:solidFill>
                          <a:effectLst/>
                          <a:latin typeface="+mn-lt"/>
                          <a:ea typeface="+mn-ea"/>
                          <a:cs typeface="+mn-cs"/>
                        </a:rPr>
                        <a:t>Cyprus</a:t>
                      </a:r>
                    </a:p>
                  </a:txBody>
                  <a:tcPr marL="47802" marR="7113" marT="13657" marB="102432" anchor="ctr"/>
                </a:tc>
                <a:tc>
                  <a:txBody>
                    <a:bodyPr/>
                    <a:lstStyle/>
                    <a:p>
                      <a:pPr algn="l" fontAlgn="ctr"/>
                      <a:r>
                        <a:rPr lang="it-IT" sz="1900" b="0" u="none" strike="noStrike" kern="1200" cap="none" spc="0" dirty="0">
                          <a:solidFill>
                            <a:srgbClr val="002060"/>
                          </a:solidFill>
                          <a:effectLst/>
                          <a:latin typeface="+mn-lt"/>
                          <a:ea typeface="+mn-ea"/>
                          <a:cs typeface="+mn-cs"/>
                        </a:rPr>
                        <a:t>Romania</a:t>
                      </a:r>
                    </a:p>
                  </a:txBody>
                  <a:tcPr marL="47802" marR="7113" marT="13657" marB="102432" anchor="ctr"/>
                </a:tc>
                <a:extLst>
                  <a:ext uri="{0D108BD9-81ED-4DB2-BD59-A6C34878D82A}">
                    <a16:rowId xmlns:a16="http://schemas.microsoft.com/office/drawing/2014/main" val="2934708451"/>
                  </a:ext>
                </a:extLst>
              </a:tr>
              <a:tr h="418379">
                <a:tc>
                  <a:txBody>
                    <a:bodyPr/>
                    <a:lstStyle/>
                    <a:p>
                      <a:pPr algn="l" fontAlgn="ctr"/>
                      <a:r>
                        <a:rPr lang="it-IT" sz="1900" b="0" u="none" strike="noStrike" kern="1200" cap="none" spc="0" dirty="0" err="1">
                          <a:solidFill>
                            <a:srgbClr val="002060"/>
                          </a:solidFill>
                          <a:effectLst/>
                          <a:latin typeface="+mn-lt"/>
                          <a:ea typeface="+mn-ea"/>
                          <a:cs typeface="+mn-cs"/>
                        </a:rPr>
                        <a:t>Czech</a:t>
                      </a:r>
                      <a:r>
                        <a:rPr lang="it-IT" sz="1900" b="0" u="none" strike="noStrike" kern="1200" cap="none" spc="0" dirty="0">
                          <a:solidFill>
                            <a:srgbClr val="002060"/>
                          </a:solidFill>
                          <a:effectLst/>
                          <a:latin typeface="+mn-lt"/>
                          <a:ea typeface="+mn-ea"/>
                          <a:cs typeface="+mn-cs"/>
                        </a:rPr>
                        <a:t> Republic</a:t>
                      </a:r>
                    </a:p>
                  </a:txBody>
                  <a:tcPr marL="47802" marR="7113" marT="13657" marB="102432" anchor="ctr"/>
                </a:tc>
                <a:tc>
                  <a:txBody>
                    <a:bodyPr/>
                    <a:lstStyle/>
                    <a:p>
                      <a:pPr algn="l" fontAlgn="ctr"/>
                      <a:r>
                        <a:rPr lang="it-IT" sz="1900" b="0" u="none" strike="noStrike" kern="1200" cap="none" spc="0" dirty="0">
                          <a:solidFill>
                            <a:srgbClr val="002060"/>
                          </a:solidFill>
                          <a:effectLst/>
                          <a:latin typeface="+mn-lt"/>
                          <a:ea typeface="+mn-ea"/>
                          <a:cs typeface="+mn-cs"/>
                        </a:rPr>
                        <a:t>San Marino</a:t>
                      </a:r>
                    </a:p>
                  </a:txBody>
                  <a:tcPr marL="47802" marR="7113" marT="13657" marB="102432" anchor="ctr"/>
                </a:tc>
                <a:extLst>
                  <a:ext uri="{0D108BD9-81ED-4DB2-BD59-A6C34878D82A}">
                    <a16:rowId xmlns:a16="http://schemas.microsoft.com/office/drawing/2014/main" val="3139114839"/>
                  </a:ext>
                </a:extLst>
              </a:tr>
              <a:tr h="418379">
                <a:tc>
                  <a:txBody>
                    <a:bodyPr/>
                    <a:lstStyle/>
                    <a:p>
                      <a:pPr algn="l" fontAlgn="ctr"/>
                      <a:r>
                        <a:rPr lang="it-IT" sz="1900" b="0" u="none" strike="noStrike" kern="1200" cap="none" spc="0" dirty="0" err="1">
                          <a:solidFill>
                            <a:srgbClr val="002060"/>
                          </a:solidFill>
                          <a:effectLst/>
                          <a:latin typeface="+mn-lt"/>
                          <a:ea typeface="+mn-ea"/>
                          <a:cs typeface="+mn-cs"/>
                        </a:rPr>
                        <a:t>Denmark</a:t>
                      </a:r>
                      <a:endParaRPr lang="it-IT" sz="1900" b="0" u="none" strike="noStrike" kern="1200" cap="none" spc="0" dirty="0">
                        <a:solidFill>
                          <a:srgbClr val="002060"/>
                        </a:solidFill>
                        <a:effectLst/>
                        <a:latin typeface="+mn-lt"/>
                        <a:ea typeface="+mn-ea"/>
                        <a:cs typeface="+mn-cs"/>
                      </a:endParaRPr>
                    </a:p>
                  </a:txBody>
                  <a:tcPr marL="47802" marR="7113" marT="13657" marB="102432" anchor="ctr"/>
                </a:tc>
                <a:tc>
                  <a:txBody>
                    <a:bodyPr/>
                    <a:lstStyle/>
                    <a:p>
                      <a:pPr algn="l" fontAlgn="ctr"/>
                      <a:r>
                        <a:rPr lang="it-IT" sz="1900" b="0" u="none" strike="noStrike" kern="1200" cap="none" spc="0" dirty="0" err="1">
                          <a:solidFill>
                            <a:srgbClr val="002060"/>
                          </a:solidFill>
                          <a:effectLst/>
                          <a:latin typeface="+mn-lt"/>
                          <a:ea typeface="+mn-ea"/>
                          <a:cs typeface="+mn-cs"/>
                        </a:rPr>
                        <a:t>Sweden</a:t>
                      </a:r>
                      <a:endParaRPr lang="it-IT" sz="1900" b="0" u="none" strike="noStrike" kern="1200" cap="none" spc="0" dirty="0">
                        <a:solidFill>
                          <a:srgbClr val="002060"/>
                        </a:solidFill>
                        <a:effectLst/>
                        <a:latin typeface="+mn-lt"/>
                        <a:ea typeface="+mn-ea"/>
                        <a:cs typeface="+mn-cs"/>
                      </a:endParaRPr>
                    </a:p>
                  </a:txBody>
                  <a:tcPr marL="47802" marR="7113" marT="13657" marB="102432" anchor="ctr"/>
                </a:tc>
                <a:extLst>
                  <a:ext uri="{0D108BD9-81ED-4DB2-BD59-A6C34878D82A}">
                    <a16:rowId xmlns:a16="http://schemas.microsoft.com/office/drawing/2014/main" val="3083941124"/>
                  </a:ext>
                </a:extLst>
              </a:tr>
              <a:tr h="418379">
                <a:tc>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r>
                        <a:rPr lang="it-IT" sz="1900" b="0" u="none" strike="noStrike" kern="1200" cap="none" spc="0" dirty="0">
                          <a:solidFill>
                            <a:srgbClr val="002060"/>
                          </a:solidFill>
                          <a:effectLst/>
                          <a:latin typeface="+mn-lt"/>
                          <a:ea typeface="+mn-ea"/>
                          <a:cs typeface="+mn-cs"/>
                        </a:rPr>
                        <a:t>Estonia</a:t>
                      </a:r>
                    </a:p>
                  </a:txBody>
                  <a:tcPr marL="47802" marR="7113" marT="13657" marB="102432" anchor="ctr"/>
                </a:tc>
                <a:tc>
                  <a:txBody>
                    <a:bodyPr/>
                    <a:lstStyle/>
                    <a:p>
                      <a:pPr algn="l" fontAlgn="ctr"/>
                      <a:r>
                        <a:rPr lang="it-IT" sz="1900" b="0" u="none" strike="noStrike" kern="1200" cap="none" spc="0" dirty="0" err="1">
                          <a:solidFill>
                            <a:srgbClr val="002060"/>
                          </a:solidFill>
                          <a:effectLst/>
                          <a:latin typeface="+mn-lt"/>
                          <a:ea typeface="+mn-ea"/>
                          <a:cs typeface="+mn-cs"/>
                        </a:rPr>
                        <a:t>Switzerland</a:t>
                      </a:r>
                      <a:endParaRPr lang="it-IT" sz="1900" b="0" u="none" strike="noStrike" kern="1200" cap="none" spc="0" dirty="0">
                        <a:solidFill>
                          <a:srgbClr val="002060"/>
                        </a:solidFill>
                        <a:effectLst/>
                        <a:latin typeface="+mn-lt"/>
                        <a:ea typeface="+mn-ea"/>
                        <a:cs typeface="+mn-cs"/>
                      </a:endParaRPr>
                    </a:p>
                  </a:txBody>
                  <a:tcPr marL="47802" marR="7113" marT="13657" marB="102432" anchor="ctr"/>
                </a:tc>
                <a:extLst>
                  <a:ext uri="{0D108BD9-81ED-4DB2-BD59-A6C34878D82A}">
                    <a16:rowId xmlns:a16="http://schemas.microsoft.com/office/drawing/2014/main" val="3999070412"/>
                  </a:ext>
                </a:extLst>
              </a:tr>
              <a:tr h="418379">
                <a:tc>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r>
                        <a:rPr lang="it-IT" sz="1900" b="0" u="none" strike="noStrike" kern="1200" cap="none" spc="0" dirty="0">
                          <a:solidFill>
                            <a:srgbClr val="002060"/>
                          </a:solidFill>
                          <a:effectLst/>
                          <a:latin typeface="+mn-lt"/>
                          <a:ea typeface="+mn-ea"/>
                          <a:cs typeface="+mn-cs"/>
                        </a:rPr>
                        <a:t>France</a:t>
                      </a:r>
                    </a:p>
                  </a:txBody>
                  <a:tcPr marL="47802" marR="7113" marT="13657" marB="102432" anchor="ctr"/>
                </a:tc>
                <a:tc>
                  <a:txBody>
                    <a:bodyPr/>
                    <a:lstStyle/>
                    <a:p>
                      <a:pPr algn="l" fontAlgn="ctr"/>
                      <a:r>
                        <a:rPr lang="it-IT" sz="1900" b="0" u="none" strike="noStrike" kern="1200" cap="none" spc="0" dirty="0">
                          <a:solidFill>
                            <a:srgbClr val="002060"/>
                          </a:solidFill>
                          <a:effectLst/>
                          <a:latin typeface="+mn-lt"/>
                          <a:ea typeface="+mn-ea"/>
                          <a:cs typeface="+mn-cs"/>
                        </a:rPr>
                        <a:t>The Netherlands</a:t>
                      </a:r>
                    </a:p>
                  </a:txBody>
                  <a:tcPr marL="47802" marR="7113" marT="13657" marB="102432" anchor="ctr"/>
                </a:tc>
                <a:extLst>
                  <a:ext uri="{0D108BD9-81ED-4DB2-BD59-A6C34878D82A}">
                    <a16:rowId xmlns:a16="http://schemas.microsoft.com/office/drawing/2014/main" val="465209647"/>
                  </a:ext>
                </a:extLst>
              </a:tr>
              <a:tr h="418379">
                <a:tc>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r>
                        <a:rPr lang="it-IT" sz="1900" b="0" u="none" strike="noStrike" kern="1200" cap="none" spc="0" dirty="0" err="1">
                          <a:solidFill>
                            <a:srgbClr val="002060"/>
                          </a:solidFill>
                          <a:effectLst/>
                          <a:latin typeface="+mn-lt"/>
                          <a:ea typeface="+mn-ea"/>
                          <a:cs typeface="+mn-cs"/>
                        </a:rPr>
                        <a:t>Norway</a:t>
                      </a:r>
                      <a:endParaRPr lang="it-IT" sz="1900" b="0" u="none" strike="noStrike" kern="1200" cap="none" spc="0" dirty="0">
                        <a:solidFill>
                          <a:srgbClr val="002060"/>
                        </a:solidFill>
                        <a:effectLst/>
                        <a:latin typeface="+mn-lt"/>
                        <a:ea typeface="+mn-ea"/>
                        <a:cs typeface="+mn-cs"/>
                      </a:endParaRPr>
                    </a:p>
                  </a:txBody>
                  <a:tcPr marL="47802" marR="7113" marT="13657" marB="102432" anchor="ctr"/>
                </a:tc>
                <a:tc>
                  <a:txBody>
                    <a:bodyPr/>
                    <a:lstStyle/>
                    <a:p>
                      <a:pPr algn="l" fontAlgn="ctr"/>
                      <a:r>
                        <a:rPr lang="it-IT" sz="1900" b="0" u="none" strike="noStrike" kern="1200" cap="none" spc="0" dirty="0" err="1">
                          <a:solidFill>
                            <a:srgbClr val="002060"/>
                          </a:solidFill>
                          <a:effectLst/>
                          <a:latin typeface="+mn-lt"/>
                          <a:ea typeface="+mn-ea"/>
                          <a:cs typeface="+mn-cs"/>
                        </a:rPr>
                        <a:t>United</a:t>
                      </a:r>
                      <a:r>
                        <a:rPr lang="it-IT" sz="1900" b="0" u="none" strike="noStrike" kern="1200" cap="none" spc="0" dirty="0">
                          <a:solidFill>
                            <a:srgbClr val="002060"/>
                          </a:solidFill>
                          <a:effectLst/>
                          <a:latin typeface="+mn-lt"/>
                          <a:ea typeface="+mn-ea"/>
                          <a:cs typeface="+mn-cs"/>
                        </a:rPr>
                        <a:t> Kingdom</a:t>
                      </a:r>
                    </a:p>
                  </a:txBody>
                  <a:tcPr marL="47802" marR="7113" marT="13657" marB="102432" anchor="ctr"/>
                </a:tc>
                <a:extLst>
                  <a:ext uri="{0D108BD9-81ED-4DB2-BD59-A6C34878D82A}">
                    <a16:rowId xmlns:a16="http://schemas.microsoft.com/office/drawing/2014/main" val="2890223110"/>
                  </a:ext>
                </a:extLst>
              </a:tr>
            </a:tbl>
          </a:graphicData>
        </a:graphic>
      </p:graphicFrame>
    </p:spTree>
    <p:extLst>
      <p:ext uri="{BB962C8B-B14F-4D97-AF65-F5344CB8AC3E}">
        <p14:creationId xmlns:p14="http://schemas.microsoft.com/office/powerpoint/2010/main" val="1658410100"/>
      </p:ext>
    </p:extLst>
  </p:cSld>
  <p:clrMapOvr>
    <a:masterClrMapping/>
  </p:clrMapOvr>
</p:sld>
</file>

<file path=ppt/theme/theme1.xml><?xml version="1.0" encoding="utf-8"?>
<a:theme xmlns:a="http://schemas.openxmlformats.org/drawingml/2006/main" name="Tema di Office">
  <a:themeElements>
    <a:clrScheme name="Tema di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i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3189</TotalTime>
  <Words>682</Words>
  <Application>Microsoft Office PowerPoint</Application>
  <PresentationFormat>Affichage à l'écran (16:9)</PresentationFormat>
  <Paragraphs>128</Paragraphs>
  <Slides>14</Slides>
  <Notes>12</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14</vt:i4>
      </vt:variant>
    </vt:vector>
  </HeadingPairs>
  <TitlesOfParts>
    <vt:vector size="19" baseType="lpstr">
      <vt:lpstr>Arial</vt:lpstr>
      <vt:lpstr>Calibri</vt:lpstr>
      <vt:lpstr>Calibri Light</vt:lpstr>
      <vt:lpstr>Symbol</vt:lpstr>
      <vt:lpstr>Tema di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Utente di Microsoft Office</dc:creator>
  <cp:lastModifiedBy>Bekker, Hélène</cp:lastModifiedBy>
  <cp:revision>573</cp:revision>
  <cp:lastPrinted>2019-10-23T00:32:17Z</cp:lastPrinted>
  <dcterms:created xsi:type="dcterms:W3CDTF">2018-10-03T19:58:40Z</dcterms:created>
  <dcterms:modified xsi:type="dcterms:W3CDTF">2022-01-21T18:26:50Z</dcterms:modified>
</cp:coreProperties>
</file>