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8"/>
  </p:notesMasterIdLst>
  <p:sldIdLst>
    <p:sldId id="459" r:id="rId2"/>
    <p:sldId id="482" r:id="rId3"/>
    <p:sldId id="468" r:id="rId4"/>
    <p:sldId id="471" r:id="rId5"/>
    <p:sldId id="439" r:id="rId6"/>
    <p:sldId id="440" r:id="rId7"/>
    <p:sldId id="472" r:id="rId8"/>
    <p:sldId id="456" r:id="rId9"/>
    <p:sldId id="475" r:id="rId10"/>
    <p:sldId id="480" r:id="rId11"/>
    <p:sldId id="481" r:id="rId12"/>
    <p:sldId id="479" r:id="rId13"/>
    <p:sldId id="477" r:id="rId14"/>
    <p:sldId id="476" r:id="rId15"/>
    <p:sldId id="484" r:id="rId16"/>
    <p:sldId id="473"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82B"/>
    <a:srgbClr val="D9D9D9"/>
    <a:srgbClr val="893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72"/>
  </p:normalViewPr>
  <p:slideViewPr>
    <p:cSldViewPr snapToGrid="0" snapToObjects="1">
      <p:cViewPr varScale="1">
        <p:scale>
          <a:sx n="124" d="100"/>
          <a:sy n="124" d="100"/>
        </p:scale>
        <p:origin x="176" y="4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C9E34-2F78-457E-ABE8-83B95407A2DB}"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60316342-0299-4356-A1E1-2D2773BFB365}">
      <dgm:prSet/>
      <dgm:spPr>
        <a:solidFill>
          <a:srgbClr val="002060"/>
        </a:solidFill>
      </dgm:spPr>
      <dgm:t>
        <a:bodyPr/>
        <a:lstStyle/>
        <a:p>
          <a:r>
            <a:rPr lang="en-GB" b="1" dirty="0"/>
            <a:t>Co-chairs (3)</a:t>
          </a:r>
          <a:endParaRPr lang="en-US" dirty="0"/>
        </a:p>
      </dgm:t>
    </dgm:pt>
    <dgm:pt modelId="{E7F0FB7C-EC07-421B-BB35-A713A44C5BB6}" type="parTrans" cxnId="{1CAABE0A-3AFF-494F-B360-09A7BC98E287}">
      <dgm:prSet/>
      <dgm:spPr/>
      <dgm:t>
        <a:bodyPr/>
        <a:lstStyle/>
        <a:p>
          <a:endParaRPr lang="en-US"/>
        </a:p>
      </dgm:t>
    </dgm:pt>
    <dgm:pt modelId="{3D74AB93-15ED-47CB-B512-C287509B0582}" type="sibTrans" cxnId="{1CAABE0A-3AFF-494F-B360-09A7BC98E287}">
      <dgm:prSet/>
      <dgm:spPr/>
      <dgm:t>
        <a:bodyPr/>
        <a:lstStyle/>
        <a:p>
          <a:endParaRPr lang="en-US"/>
        </a:p>
      </dgm:t>
    </dgm:pt>
    <dgm:pt modelId="{8D882121-80D8-40EF-B353-23122CD08B18}">
      <dgm:prSet/>
      <dgm:spPr/>
      <dgm:t>
        <a:bodyPr/>
        <a:lstStyle/>
        <a:p>
          <a:r>
            <a:rPr lang="en-GB" dirty="0">
              <a:solidFill>
                <a:schemeClr val="accent1">
                  <a:lumMod val="50000"/>
                </a:schemeClr>
              </a:solidFill>
            </a:rPr>
            <a:t>Albania, France, Italy</a:t>
          </a:r>
          <a:endParaRPr lang="en-US" dirty="0">
            <a:solidFill>
              <a:schemeClr val="accent1">
                <a:lumMod val="50000"/>
              </a:schemeClr>
            </a:solidFill>
          </a:endParaRPr>
        </a:p>
      </dgm:t>
    </dgm:pt>
    <dgm:pt modelId="{49A9DF88-6B7B-485A-B679-281F94CDC991}" type="parTrans" cxnId="{4E17F0DC-33A9-4798-9F58-70A2C7203AB0}">
      <dgm:prSet/>
      <dgm:spPr/>
      <dgm:t>
        <a:bodyPr/>
        <a:lstStyle/>
        <a:p>
          <a:endParaRPr lang="en-US"/>
        </a:p>
      </dgm:t>
    </dgm:pt>
    <dgm:pt modelId="{BBDD92F5-E1BE-4F41-B0B5-731FCB05B8D7}" type="sibTrans" cxnId="{4E17F0DC-33A9-4798-9F58-70A2C7203AB0}">
      <dgm:prSet/>
      <dgm:spPr/>
      <dgm:t>
        <a:bodyPr/>
        <a:lstStyle/>
        <a:p>
          <a:endParaRPr lang="en-US"/>
        </a:p>
      </dgm:t>
    </dgm:pt>
    <dgm:pt modelId="{B0939AA4-9105-4904-8930-4C008E6F31FE}">
      <dgm:prSet/>
      <dgm:spPr>
        <a:solidFill>
          <a:srgbClr val="002060"/>
        </a:solidFill>
      </dgm:spPr>
      <dgm:t>
        <a:bodyPr/>
        <a:lstStyle/>
        <a:p>
          <a:r>
            <a:rPr lang="en-GB" b="1" dirty="0"/>
            <a:t>Members (44 – 37 countries; 7 consultative members; EC) </a:t>
          </a:r>
          <a:endParaRPr lang="en-US" dirty="0"/>
        </a:p>
      </dgm:t>
    </dgm:pt>
    <dgm:pt modelId="{A659D1A5-44EB-42CC-ADC6-0888A9695A61}" type="parTrans" cxnId="{B218220A-420B-4A64-A465-243D86E5378F}">
      <dgm:prSet/>
      <dgm:spPr/>
      <dgm:t>
        <a:bodyPr/>
        <a:lstStyle/>
        <a:p>
          <a:endParaRPr lang="en-US"/>
        </a:p>
      </dgm:t>
    </dgm:pt>
    <dgm:pt modelId="{8CB0AB35-2138-4EF7-B9E0-7E04C103E3EF}" type="sibTrans" cxnId="{B218220A-420B-4A64-A465-243D86E5378F}">
      <dgm:prSet/>
      <dgm:spPr/>
      <dgm:t>
        <a:bodyPr/>
        <a:lstStyle/>
        <a:p>
          <a:endParaRPr lang="en-US"/>
        </a:p>
      </dgm:t>
    </dgm:pt>
    <dgm:pt modelId="{88E32E17-0EC5-45A9-AA11-37A002041D3D}">
      <dgm:prSet custT="1"/>
      <dgm:spPr/>
      <dgm:t>
        <a:bodyPr/>
        <a:lstStyle/>
        <a:p>
          <a:r>
            <a:rPr lang="en-US" sz="1600" kern="1200" dirty="0">
              <a:solidFill>
                <a:srgbClr val="4472C4">
                  <a:lumMod val="50000"/>
                </a:srgbClr>
              </a:solidFill>
              <a:latin typeface="Calibri" panose="020F0502020204030204"/>
              <a:ea typeface="+mn-ea"/>
              <a:cs typeface="+mn-cs"/>
            </a:rPr>
            <a:t>Albania, Armenia, Austria, Azerbaijan, Belgium Flemish Community, Bulgaria, Council of Europe, Croatia, Cyprus, Czech Republic, Denmark, EI - ETUCE, EQAR, Estonia, ESU - European Students’ Union, EUA, EURASHE, European Commission, France, Georgia, Germany, Greece, Holy See, Hungary, Ireland, Italy, Kazakhstan, Latvia, Lithuania, Malta, Moldova, The Netherlands, North Macedonia, Norway, Poland, Portugal, Romania, San Marino, Slovak Republic, Spain, Sweden, Switzerland, Ukraine, UNESCO, United Kingdom</a:t>
          </a:r>
        </a:p>
      </dgm:t>
    </dgm:pt>
    <dgm:pt modelId="{4A32C764-3525-4451-93DD-FAE64C832F22}" type="parTrans" cxnId="{B2548E8F-DBAE-42D4-AF90-3F6221247A12}">
      <dgm:prSet/>
      <dgm:spPr/>
      <dgm:t>
        <a:bodyPr/>
        <a:lstStyle/>
        <a:p>
          <a:endParaRPr lang="en-US"/>
        </a:p>
      </dgm:t>
    </dgm:pt>
    <dgm:pt modelId="{6D1E422C-96CD-4004-B816-CAB0C713B57B}" type="sibTrans" cxnId="{B2548E8F-DBAE-42D4-AF90-3F6221247A12}">
      <dgm:prSet/>
      <dgm:spPr/>
      <dgm:t>
        <a:bodyPr/>
        <a:lstStyle/>
        <a:p>
          <a:endParaRPr lang="en-US"/>
        </a:p>
      </dgm:t>
    </dgm:pt>
    <dgm:pt modelId="{D9646AEF-38C4-144A-A2C0-C9C66002F821}" type="pres">
      <dgm:prSet presAssocID="{11DC9E34-2F78-457E-ABE8-83B95407A2DB}" presName="linear" presStyleCnt="0">
        <dgm:presLayoutVars>
          <dgm:dir/>
          <dgm:animLvl val="lvl"/>
          <dgm:resizeHandles val="exact"/>
        </dgm:presLayoutVars>
      </dgm:prSet>
      <dgm:spPr/>
    </dgm:pt>
    <dgm:pt modelId="{82BCD6B2-B045-DC41-8E2F-99C99B3FBFBF}" type="pres">
      <dgm:prSet presAssocID="{60316342-0299-4356-A1E1-2D2773BFB365}" presName="parentLin" presStyleCnt="0"/>
      <dgm:spPr/>
    </dgm:pt>
    <dgm:pt modelId="{DA40EA3D-6841-924E-8295-87B42E45FF73}" type="pres">
      <dgm:prSet presAssocID="{60316342-0299-4356-A1E1-2D2773BFB365}" presName="parentLeftMargin" presStyleLbl="node1" presStyleIdx="0" presStyleCnt="2"/>
      <dgm:spPr/>
    </dgm:pt>
    <dgm:pt modelId="{2D679791-8D50-104D-95DA-4D51ACB251FE}" type="pres">
      <dgm:prSet presAssocID="{60316342-0299-4356-A1E1-2D2773BFB365}" presName="parentText" presStyleLbl="node1" presStyleIdx="0" presStyleCnt="2">
        <dgm:presLayoutVars>
          <dgm:chMax val="0"/>
          <dgm:bulletEnabled val="1"/>
        </dgm:presLayoutVars>
      </dgm:prSet>
      <dgm:spPr/>
    </dgm:pt>
    <dgm:pt modelId="{FBFBFD1B-03FD-674E-BD17-6B2F131C0749}" type="pres">
      <dgm:prSet presAssocID="{60316342-0299-4356-A1E1-2D2773BFB365}" presName="negativeSpace" presStyleCnt="0"/>
      <dgm:spPr/>
    </dgm:pt>
    <dgm:pt modelId="{839BB1A9-A961-9047-AB82-D2619F952044}" type="pres">
      <dgm:prSet presAssocID="{60316342-0299-4356-A1E1-2D2773BFB365}" presName="childText" presStyleLbl="conFgAcc1" presStyleIdx="0" presStyleCnt="2">
        <dgm:presLayoutVars>
          <dgm:bulletEnabled val="1"/>
        </dgm:presLayoutVars>
      </dgm:prSet>
      <dgm:spPr/>
    </dgm:pt>
    <dgm:pt modelId="{25FF4C20-498B-6149-875A-FF2BAE535ACC}" type="pres">
      <dgm:prSet presAssocID="{3D74AB93-15ED-47CB-B512-C287509B0582}" presName="spaceBetweenRectangles" presStyleCnt="0"/>
      <dgm:spPr/>
    </dgm:pt>
    <dgm:pt modelId="{0EEC2214-E897-734B-AFAC-FD5185A91635}" type="pres">
      <dgm:prSet presAssocID="{B0939AA4-9105-4904-8930-4C008E6F31FE}" presName="parentLin" presStyleCnt="0"/>
      <dgm:spPr/>
    </dgm:pt>
    <dgm:pt modelId="{32BF706B-2D83-DB44-868B-4ECFF603200B}" type="pres">
      <dgm:prSet presAssocID="{B0939AA4-9105-4904-8930-4C008E6F31FE}" presName="parentLeftMargin" presStyleLbl="node1" presStyleIdx="0" presStyleCnt="2"/>
      <dgm:spPr/>
    </dgm:pt>
    <dgm:pt modelId="{823E5FDB-17EC-904E-8133-22552CA7816D}" type="pres">
      <dgm:prSet presAssocID="{B0939AA4-9105-4904-8930-4C008E6F31FE}" presName="parentText" presStyleLbl="node1" presStyleIdx="1" presStyleCnt="2">
        <dgm:presLayoutVars>
          <dgm:chMax val="0"/>
          <dgm:bulletEnabled val="1"/>
        </dgm:presLayoutVars>
      </dgm:prSet>
      <dgm:spPr/>
    </dgm:pt>
    <dgm:pt modelId="{40AE9ED9-0CAB-3C47-9614-A7CD4BB7F78F}" type="pres">
      <dgm:prSet presAssocID="{B0939AA4-9105-4904-8930-4C008E6F31FE}" presName="negativeSpace" presStyleCnt="0"/>
      <dgm:spPr/>
    </dgm:pt>
    <dgm:pt modelId="{0B970822-1C45-8F4E-A1D4-A05DE1E8B80A}" type="pres">
      <dgm:prSet presAssocID="{B0939AA4-9105-4904-8930-4C008E6F31FE}" presName="childText" presStyleLbl="conFgAcc1" presStyleIdx="1" presStyleCnt="2">
        <dgm:presLayoutVars>
          <dgm:bulletEnabled val="1"/>
        </dgm:presLayoutVars>
      </dgm:prSet>
      <dgm:spPr/>
    </dgm:pt>
  </dgm:ptLst>
  <dgm:cxnLst>
    <dgm:cxn modelId="{B218220A-420B-4A64-A465-243D86E5378F}" srcId="{11DC9E34-2F78-457E-ABE8-83B95407A2DB}" destId="{B0939AA4-9105-4904-8930-4C008E6F31FE}" srcOrd="1" destOrd="0" parTransId="{A659D1A5-44EB-42CC-ADC6-0888A9695A61}" sibTransId="{8CB0AB35-2138-4EF7-B9E0-7E04C103E3EF}"/>
    <dgm:cxn modelId="{1CAABE0A-3AFF-494F-B360-09A7BC98E287}" srcId="{11DC9E34-2F78-457E-ABE8-83B95407A2DB}" destId="{60316342-0299-4356-A1E1-2D2773BFB365}" srcOrd="0" destOrd="0" parTransId="{E7F0FB7C-EC07-421B-BB35-A713A44C5BB6}" sibTransId="{3D74AB93-15ED-47CB-B512-C287509B0582}"/>
    <dgm:cxn modelId="{5A79DC1B-1FD7-B54E-9F35-E3FF6FBC18B5}" type="presOf" srcId="{8D882121-80D8-40EF-B353-23122CD08B18}" destId="{839BB1A9-A961-9047-AB82-D2619F952044}" srcOrd="0" destOrd="0" presId="urn:microsoft.com/office/officeart/2005/8/layout/list1"/>
    <dgm:cxn modelId="{01F5BB4E-E67A-E740-B200-45831A483C3C}" type="presOf" srcId="{88E32E17-0EC5-45A9-AA11-37A002041D3D}" destId="{0B970822-1C45-8F4E-A1D4-A05DE1E8B80A}" srcOrd="0" destOrd="0" presId="urn:microsoft.com/office/officeart/2005/8/layout/list1"/>
    <dgm:cxn modelId="{6DC0FB5B-0AC0-1F47-B475-A79F8ACCE923}" type="presOf" srcId="{60316342-0299-4356-A1E1-2D2773BFB365}" destId="{DA40EA3D-6841-924E-8295-87B42E45FF73}" srcOrd="0" destOrd="0" presId="urn:microsoft.com/office/officeart/2005/8/layout/list1"/>
    <dgm:cxn modelId="{5657545C-7F2B-5E48-9663-843537E4F85E}" type="presOf" srcId="{B0939AA4-9105-4904-8930-4C008E6F31FE}" destId="{32BF706B-2D83-DB44-868B-4ECFF603200B}" srcOrd="0" destOrd="0" presId="urn:microsoft.com/office/officeart/2005/8/layout/list1"/>
    <dgm:cxn modelId="{B2548E8F-DBAE-42D4-AF90-3F6221247A12}" srcId="{B0939AA4-9105-4904-8930-4C008E6F31FE}" destId="{88E32E17-0EC5-45A9-AA11-37A002041D3D}" srcOrd="0" destOrd="0" parTransId="{4A32C764-3525-4451-93DD-FAE64C832F22}" sibTransId="{6D1E422C-96CD-4004-B816-CAB0C713B57B}"/>
    <dgm:cxn modelId="{44C52990-A209-864A-A303-575156757679}" type="presOf" srcId="{11DC9E34-2F78-457E-ABE8-83B95407A2DB}" destId="{D9646AEF-38C4-144A-A2C0-C9C66002F821}" srcOrd="0" destOrd="0" presId="urn:microsoft.com/office/officeart/2005/8/layout/list1"/>
    <dgm:cxn modelId="{6DF384C1-7310-8D44-8B98-39399EEEBB84}" type="presOf" srcId="{B0939AA4-9105-4904-8930-4C008E6F31FE}" destId="{823E5FDB-17EC-904E-8133-22552CA7816D}" srcOrd="1" destOrd="0" presId="urn:microsoft.com/office/officeart/2005/8/layout/list1"/>
    <dgm:cxn modelId="{D6B5AFD4-E574-2B47-9E7F-8C9E37E9CED4}" type="presOf" srcId="{60316342-0299-4356-A1E1-2D2773BFB365}" destId="{2D679791-8D50-104D-95DA-4D51ACB251FE}" srcOrd="1" destOrd="0" presId="urn:microsoft.com/office/officeart/2005/8/layout/list1"/>
    <dgm:cxn modelId="{4E17F0DC-33A9-4798-9F58-70A2C7203AB0}" srcId="{60316342-0299-4356-A1E1-2D2773BFB365}" destId="{8D882121-80D8-40EF-B353-23122CD08B18}" srcOrd="0" destOrd="0" parTransId="{49A9DF88-6B7B-485A-B679-281F94CDC991}" sibTransId="{BBDD92F5-E1BE-4F41-B0B5-731FCB05B8D7}"/>
    <dgm:cxn modelId="{1B84A534-D83A-6C49-9015-1AAE2890F385}" type="presParOf" srcId="{D9646AEF-38C4-144A-A2C0-C9C66002F821}" destId="{82BCD6B2-B045-DC41-8E2F-99C99B3FBFBF}" srcOrd="0" destOrd="0" presId="urn:microsoft.com/office/officeart/2005/8/layout/list1"/>
    <dgm:cxn modelId="{965522E2-1B85-8144-949A-DFE5B2E85A2E}" type="presParOf" srcId="{82BCD6B2-B045-DC41-8E2F-99C99B3FBFBF}" destId="{DA40EA3D-6841-924E-8295-87B42E45FF73}" srcOrd="0" destOrd="0" presId="urn:microsoft.com/office/officeart/2005/8/layout/list1"/>
    <dgm:cxn modelId="{1AC2DF32-B651-6643-90C6-7F3FF70E63C4}" type="presParOf" srcId="{82BCD6B2-B045-DC41-8E2F-99C99B3FBFBF}" destId="{2D679791-8D50-104D-95DA-4D51ACB251FE}" srcOrd="1" destOrd="0" presId="urn:microsoft.com/office/officeart/2005/8/layout/list1"/>
    <dgm:cxn modelId="{101E8E53-75EC-A647-94FD-511923A8CBBE}" type="presParOf" srcId="{D9646AEF-38C4-144A-A2C0-C9C66002F821}" destId="{FBFBFD1B-03FD-674E-BD17-6B2F131C0749}" srcOrd="1" destOrd="0" presId="urn:microsoft.com/office/officeart/2005/8/layout/list1"/>
    <dgm:cxn modelId="{E13BDBC1-B5B1-AF4E-BADF-3196DA174C0A}" type="presParOf" srcId="{D9646AEF-38C4-144A-A2C0-C9C66002F821}" destId="{839BB1A9-A961-9047-AB82-D2619F952044}" srcOrd="2" destOrd="0" presId="urn:microsoft.com/office/officeart/2005/8/layout/list1"/>
    <dgm:cxn modelId="{CE0F19F2-BC49-2742-930E-B3B63F179671}" type="presParOf" srcId="{D9646AEF-38C4-144A-A2C0-C9C66002F821}" destId="{25FF4C20-498B-6149-875A-FF2BAE535ACC}" srcOrd="3" destOrd="0" presId="urn:microsoft.com/office/officeart/2005/8/layout/list1"/>
    <dgm:cxn modelId="{A49C283D-CB92-4B47-B3B2-AFBA9C9376F5}" type="presParOf" srcId="{D9646AEF-38C4-144A-A2C0-C9C66002F821}" destId="{0EEC2214-E897-734B-AFAC-FD5185A91635}" srcOrd="4" destOrd="0" presId="urn:microsoft.com/office/officeart/2005/8/layout/list1"/>
    <dgm:cxn modelId="{B5F94DA8-AAFD-194B-AA2C-EC9C28D4278B}" type="presParOf" srcId="{0EEC2214-E897-734B-AFAC-FD5185A91635}" destId="{32BF706B-2D83-DB44-868B-4ECFF603200B}" srcOrd="0" destOrd="0" presId="urn:microsoft.com/office/officeart/2005/8/layout/list1"/>
    <dgm:cxn modelId="{617BA414-C9D9-BB40-A481-03E8BD48C0D0}" type="presParOf" srcId="{0EEC2214-E897-734B-AFAC-FD5185A91635}" destId="{823E5FDB-17EC-904E-8133-22552CA7816D}" srcOrd="1" destOrd="0" presId="urn:microsoft.com/office/officeart/2005/8/layout/list1"/>
    <dgm:cxn modelId="{B8A1F003-7916-504E-B8BB-3244764CE693}" type="presParOf" srcId="{D9646AEF-38C4-144A-A2C0-C9C66002F821}" destId="{40AE9ED9-0CAB-3C47-9614-A7CD4BB7F78F}" srcOrd="5" destOrd="0" presId="urn:microsoft.com/office/officeart/2005/8/layout/list1"/>
    <dgm:cxn modelId="{FEFAD7CF-896F-AF43-B8DA-14358EE5DA07}" type="presParOf" srcId="{D9646AEF-38C4-144A-A2C0-C9C66002F821}" destId="{0B970822-1C45-8F4E-A1D4-A05DE1E8B80A}"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C9E34-2F78-457E-ABE8-83B95407A2DB}" type="doc">
      <dgm:prSet loTypeId="urn:microsoft.com/office/officeart/2008/layout/LinedList" loCatId="" qsTypeId="urn:microsoft.com/office/officeart/2005/8/quickstyle/simple4" qsCatId="simple" csTypeId="urn:microsoft.com/office/officeart/2005/8/colors/accent0_3" csCatId="mainScheme" phldr="1"/>
      <dgm:spPr/>
      <dgm:t>
        <a:bodyPr/>
        <a:lstStyle/>
        <a:p>
          <a:endParaRPr lang="en-US"/>
        </a:p>
      </dgm:t>
    </dgm:pt>
    <dgm:pt modelId="{60316342-0299-4356-A1E1-2D2773BFB365}">
      <dgm:prSet custT="1"/>
      <dgm:spPr/>
      <dgm:t>
        <a:bodyPr/>
        <a:lstStyle/>
        <a:p>
          <a:r>
            <a:rPr lang="it-IT" sz="2000" b="0" dirty="0">
              <a:solidFill>
                <a:srgbClr val="002060"/>
              </a:solidFill>
              <a:latin typeface="+mn-lt"/>
            </a:rPr>
            <a:t>6 </a:t>
          </a:r>
          <a:r>
            <a:rPr lang="it-IT" sz="2000" b="0" dirty="0" err="1">
              <a:solidFill>
                <a:srgbClr val="002060"/>
              </a:solidFill>
              <a:latin typeface="+mn-lt"/>
            </a:rPr>
            <a:t>thematic</a:t>
          </a:r>
          <a:r>
            <a:rPr lang="it-IT" sz="2000" b="0" dirty="0">
              <a:solidFill>
                <a:srgbClr val="002060"/>
              </a:solidFill>
              <a:latin typeface="+mn-lt"/>
            </a:rPr>
            <a:t> </a:t>
          </a:r>
          <a:r>
            <a:rPr lang="it-IT" sz="2000" b="0" dirty="0" err="1">
              <a:solidFill>
                <a:srgbClr val="002060"/>
              </a:solidFill>
              <a:latin typeface="+mn-lt"/>
            </a:rPr>
            <a:t>priorities</a:t>
          </a:r>
          <a:r>
            <a:rPr lang="it-IT" sz="2000" b="0" dirty="0">
              <a:solidFill>
                <a:srgbClr val="002060"/>
              </a:solidFill>
              <a:latin typeface="+mn-lt"/>
            </a:rPr>
            <a:t> for the TPG B </a:t>
          </a:r>
        </a:p>
      </dgm:t>
    </dgm:pt>
    <dgm:pt modelId="{E7F0FB7C-EC07-421B-BB35-A713A44C5BB6}" type="parTrans" cxnId="{1CAABE0A-3AFF-494F-B360-09A7BC98E287}">
      <dgm:prSet/>
      <dgm:spPr/>
      <dgm:t>
        <a:bodyPr/>
        <a:lstStyle/>
        <a:p>
          <a:endParaRPr lang="en-US" sz="1700">
            <a:solidFill>
              <a:srgbClr val="002060"/>
            </a:solidFill>
            <a:latin typeface="+mn-lt"/>
          </a:endParaRPr>
        </a:p>
      </dgm:t>
    </dgm:pt>
    <dgm:pt modelId="{3D74AB93-15ED-47CB-B512-C287509B0582}" type="sibTrans" cxnId="{1CAABE0A-3AFF-494F-B360-09A7BC98E287}">
      <dgm:prSet/>
      <dgm:spPr/>
      <dgm:t>
        <a:bodyPr/>
        <a:lstStyle/>
        <a:p>
          <a:endParaRPr lang="en-US" sz="1700">
            <a:solidFill>
              <a:srgbClr val="002060"/>
            </a:solidFill>
            <a:latin typeface="+mn-lt"/>
          </a:endParaRPr>
        </a:p>
      </dgm:t>
    </dgm:pt>
    <dgm:pt modelId="{8D882121-80D8-40EF-B353-23122CD08B18}">
      <dgm:prSet custT="1"/>
      <dgm:spPr/>
      <dgm:t>
        <a:bodyPr/>
        <a:lstStyle/>
        <a:p>
          <a:r>
            <a:rPr lang="en-US" sz="1700" kern="1200" dirty="0" err="1">
              <a:solidFill>
                <a:srgbClr val="002060"/>
              </a:solidFill>
              <a:latin typeface="+mn-lt"/>
              <a:ea typeface="+mn-ea"/>
              <a:cs typeface="+mn-cs"/>
            </a:rPr>
            <a:t>Optimising</a:t>
          </a:r>
          <a:r>
            <a:rPr lang="en-US" sz="1700" kern="1200" dirty="0">
              <a:solidFill>
                <a:srgbClr val="002060"/>
              </a:solidFill>
              <a:latin typeface="+mn-lt"/>
              <a:ea typeface="+mn-ea"/>
              <a:cs typeface="+mn-cs"/>
            </a:rPr>
            <a:t> the potential of digital technology for the recognition agenda and the Diploma Supplement.</a:t>
          </a:r>
        </a:p>
      </dgm:t>
    </dgm:pt>
    <dgm:pt modelId="{49A9DF88-6B7B-485A-B679-281F94CDC991}" type="parTrans" cxnId="{4E17F0DC-33A9-4798-9F58-70A2C7203AB0}">
      <dgm:prSet/>
      <dgm:spPr/>
      <dgm:t>
        <a:bodyPr/>
        <a:lstStyle/>
        <a:p>
          <a:endParaRPr lang="en-US" sz="1700">
            <a:solidFill>
              <a:srgbClr val="002060"/>
            </a:solidFill>
            <a:latin typeface="+mn-lt"/>
          </a:endParaRPr>
        </a:p>
      </dgm:t>
    </dgm:pt>
    <dgm:pt modelId="{BBDD92F5-E1BE-4F41-B0B5-731FCB05B8D7}" type="sibTrans" cxnId="{4E17F0DC-33A9-4798-9F58-70A2C7203AB0}">
      <dgm:prSet/>
      <dgm:spPr/>
      <dgm:t>
        <a:bodyPr/>
        <a:lstStyle/>
        <a:p>
          <a:endParaRPr lang="en-US" sz="1700">
            <a:solidFill>
              <a:srgbClr val="002060"/>
            </a:solidFill>
            <a:latin typeface="+mn-lt"/>
          </a:endParaRPr>
        </a:p>
      </dgm:t>
    </dgm:pt>
    <dgm:pt modelId="{118308F9-01F7-4E45-AAA9-185C4E2DDC96}">
      <dgm:prSet custT="1"/>
      <dgm:spPr/>
      <dgm:t>
        <a:bodyPr/>
        <a:lstStyle/>
        <a:p>
          <a:pPr>
            <a:buFont typeface="Symbol" pitchFamily="2" charset="2"/>
            <a:buChar char=""/>
          </a:pPr>
          <a:r>
            <a:rPr lang="en-US" sz="1700" kern="1200" dirty="0">
              <a:solidFill>
                <a:srgbClr val="002060"/>
              </a:solidFill>
              <a:latin typeface="+mn-lt"/>
              <a:ea typeface="+mn-ea"/>
              <a:cs typeface="+mn-cs"/>
            </a:rPr>
            <a:t>Recognition of alternative pathways.</a:t>
          </a:r>
          <a:endParaRPr lang="it-IT" sz="1700" kern="1200" dirty="0">
            <a:solidFill>
              <a:srgbClr val="002060"/>
            </a:solidFill>
            <a:latin typeface="+mn-lt"/>
            <a:ea typeface="+mn-ea"/>
            <a:cs typeface="+mn-cs"/>
          </a:endParaRPr>
        </a:p>
      </dgm:t>
    </dgm:pt>
    <dgm:pt modelId="{3E337074-737F-5D46-87C3-10B951F2FFDA}" type="parTrans" cxnId="{290F6AE5-6A40-7C43-9773-95E737B56AE2}">
      <dgm:prSet/>
      <dgm:spPr/>
      <dgm:t>
        <a:bodyPr/>
        <a:lstStyle/>
        <a:p>
          <a:endParaRPr lang="it-IT" sz="1700">
            <a:solidFill>
              <a:srgbClr val="002060"/>
            </a:solidFill>
            <a:latin typeface="+mn-lt"/>
          </a:endParaRPr>
        </a:p>
      </dgm:t>
    </dgm:pt>
    <dgm:pt modelId="{DD77E782-4C79-5A4F-9FE2-051C43CEA524}" type="sibTrans" cxnId="{290F6AE5-6A40-7C43-9773-95E737B56AE2}">
      <dgm:prSet/>
      <dgm:spPr/>
      <dgm:t>
        <a:bodyPr/>
        <a:lstStyle/>
        <a:p>
          <a:endParaRPr lang="it-IT" sz="1700">
            <a:solidFill>
              <a:srgbClr val="002060"/>
            </a:solidFill>
            <a:latin typeface="+mn-lt"/>
          </a:endParaRPr>
        </a:p>
      </dgm:t>
    </dgm:pt>
    <dgm:pt modelId="{32ADFA27-237B-7D43-AF21-E1D7B48C5D53}">
      <dgm:prSet custT="1"/>
      <dgm:spPr/>
      <dgm:t>
        <a:bodyPr/>
        <a:lstStyle/>
        <a:p>
          <a:pPr>
            <a:buFont typeface="Symbol" pitchFamily="2" charset="2"/>
            <a:buChar char=""/>
          </a:pPr>
          <a:r>
            <a:rPr lang="en-US" sz="1700" kern="1200">
              <a:solidFill>
                <a:srgbClr val="002060"/>
              </a:solidFill>
              <a:latin typeface="+mn-lt"/>
              <a:ea typeface="+mn-ea"/>
              <a:cs typeface="+mn-cs"/>
            </a:rPr>
            <a:t>Achieving automatic recognition.</a:t>
          </a:r>
          <a:endParaRPr lang="it-IT" sz="1700" kern="1200">
            <a:solidFill>
              <a:srgbClr val="002060"/>
            </a:solidFill>
            <a:latin typeface="+mn-lt"/>
            <a:ea typeface="+mn-ea"/>
            <a:cs typeface="+mn-cs"/>
          </a:endParaRPr>
        </a:p>
      </dgm:t>
    </dgm:pt>
    <dgm:pt modelId="{A9A1E299-E671-3943-AE41-665CFC470599}" type="parTrans" cxnId="{A11373E0-723B-E341-B3FC-7C525B97D4C8}">
      <dgm:prSet/>
      <dgm:spPr/>
      <dgm:t>
        <a:bodyPr/>
        <a:lstStyle/>
        <a:p>
          <a:endParaRPr lang="it-IT" sz="1700">
            <a:solidFill>
              <a:srgbClr val="002060"/>
            </a:solidFill>
            <a:latin typeface="+mn-lt"/>
          </a:endParaRPr>
        </a:p>
      </dgm:t>
    </dgm:pt>
    <dgm:pt modelId="{1E9F37BF-C381-8A48-95C0-176CBA3F1694}" type="sibTrans" cxnId="{A11373E0-723B-E341-B3FC-7C525B97D4C8}">
      <dgm:prSet/>
      <dgm:spPr/>
      <dgm:t>
        <a:bodyPr/>
        <a:lstStyle/>
        <a:p>
          <a:endParaRPr lang="it-IT" sz="1700">
            <a:solidFill>
              <a:srgbClr val="002060"/>
            </a:solidFill>
            <a:latin typeface="+mn-lt"/>
          </a:endParaRPr>
        </a:p>
      </dgm:t>
    </dgm:pt>
    <dgm:pt modelId="{DB0FFF01-1E02-7C42-B2CC-41FBFE01A07D}">
      <dgm:prSet custT="1"/>
      <dgm:spPr/>
      <dgm:t>
        <a:bodyPr/>
        <a:lstStyle/>
        <a:p>
          <a:pPr>
            <a:buFont typeface="Symbol" pitchFamily="2" charset="2"/>
            <a:buChar char=""/>
          </a:pPr>
          <a:r>
            <a:rPr lang="en-US" sz="1700" kern="1200">
              <a:solidFill>
                <a:srgbClr val="002060"/>
              </a:solidFill>
              <a:latin typeface="+mn-lt"/>
              <a:ea typeface="+mn-ea"/>
              <a:cs typeface="+mn-cs"/>
            </a:rPr>
            <a:t>Establishing the distribution of work and responsibilities.</a:t>
          </a:r>
          <a:endParaRPr lang="it-IT" sz="1700" kern="1200">
            <a:solidFill>
              <a:srgbClr val="002060"/>
            </a:solidFill>
            <a:latin typeface="+mn-lt"/>
            <a:ea typeface="+mn-ea"/>
            <a:cs typeface="+mn-cs"/>
          </a:endParaRPr>
        </a:p>
      </dgm:t>
    </dgm:pt>
    <dgm:pt modelId="{9591B459-CEBD-AB42-A234-722BA781C347}" type="parTrans" cxnId="{EA5A8018-7632-0247-8B0A-477708BB6CD5}">
      <dgm:prSet/>
      <dgm:spPr/>
      <dgm:t>
        <a:bodyPr/>
        <a:lstStyle/>
        <a:p>
          <a:endParaRPr lang="it-IT" sz="1700">
            <a:solidFill>
              <a:srgbClr val="002060"/>
            </a:solidFill>
            <a:latin typeface="+mn-lt"/>
          </a:endParaRPr>
        </a:p>
      </dgm:t>
    </dgm:pt>
    <dgm:pt modelId="{55EE5576-A57D-CC4E-8590-A2EEC72E6657}" type="sibTrans" cxnId="{EA5A8018-7632-0247-8B0A-477708BB6CD5}">
      <dgm:prSet/>
      <dgm:spPr/>
      <dgm:t>
        <a:bodyPr/>
        <a:lstStyle/>
        <a:p>
          <a:endParaRPr lang="it-IT" sz="1700">
            <a:solidFill>
              <a:srgbClr val="002060"/>
            </a:solidFill>
            <a:latin typeface="+mn-lt"/>
          </a:endParaRPr>
        </a:p>
      </dgm:t>
    </dgm:pt>
    <dgm:pt modelId="{C1E972EC-321E-8049-AC57-E0FE6EA287DD}">
      <dgm:prSet custT="1"/>
      <dgm:spPr/>
      <dgm:t>
        <a:bodyPr/>
        <a:lstStyle/>
        <a:p>
          <a:pPr>
            <a:buFont typeface="Symbol" pitchFamily="2" charset="2"/>
            <a:buChar char=""/>
          </a:pPr>
          <a:r>
            <a:rPr lang="en-US" sz="1700" kern="1200">
              <a:solidFill>
                <a:srgbClr val="002060"/>
              </a:solidFill>
              <a:latin typeface="+mn-lt"/>
              <a:ea typeface="+mn-ea"/>
              <a:cs typeface="+mn-cs"/>
            </a:rPr>
            <a:t>Establishing the legal framework to allow the implementation of the LRC.</a:t>
          </a:r>
          <a:endParaRPr lang="it-IT" sz="1700" kern="1200">
            <a:solidFill>
              <a:srgbClr val="002060"/>
            </a:solidFill>
            <a:latin typeface="+mn-lt"/>
            <a:ea typeface="+mn-ea"/>
            <a:cs typeface="+mn-cs"/>
          </a:endParaRPr>
        </a:p>
      </dgm:t>
    </dgm:pt>
    <dgm:pt modelId="{A47C5E63-662B-2046-B3B0-557F3463395B}" type="parTrans" cxnId="{F8B7C788-8C37-864C-9647-FB08C63E2484}">
      <dgm:prSet/>
      <dgm:spPr/>
      <dgm:t>
        <a:bodyPr/>
        <a:lstStyle/>
        <a:p>
          <a:endParaRPr lang="it-IT" sz="1700">
            <a:solidFill>
              <a:srgbClr val="002060"/>
            </a:solidFill>
            <a:latin typeface="+mn-lt"/>
          </a:endParaRPr>
        </a:p>
      </dgm:t>
    </dgm:pt>
    <dgm:pt modelId="{0E52478D-B90C-754D-98CB-2651F1B0CD50}" type="sibTrans" cxnId="{F8B7C788-8C37-864C-9647-FB08C63E2484}">
      <dgm:prSet/>
      <dgm:spPr/>
      <dgm:t>
        <a:bodyPr/>
        <a:lstStyle/>
        <a:p>
          <a:endParaRPr lang="it-IT" sz="1700">
            <a:solidFill>
              <a:srgbClr val="002060"/>
            </a:solidFill>
            <a:latin typeface="+mn-lt"/>
          </a:endParaRPr>
        </a:p>
      </dgm:t>
    </dgm:pt>
    <dgm:pt modelId="{24D45FC9-22C7-CA4A-A761-714814AA71F3}">
      <dgm:prSet custT="1"/>
      <dgm:spPr/>
      <dgm:t>
        <a:bodyPr/>
        <a:lstStyle/>
        <a:p>
          <a:pPr>
            <a:buFont typeface="Symbol" pitchFamily="2" charset="2"/>
            <a:buChar char=""/>
          </a:pPr>
          <a:r>
            <a:rPr lang="en-US" sz="1700" kern="1200">
              <a:solidFill>
                <a:srgbClr val="002060"/>
              </a:solidFill>
              <a:latin typeface="+mn-lt"/>
              <a:ea typeface="+mn-ea"/>
              <a:cs typeface="+mn-cs"/>
            </a:rPr>
            <a:t>Ensuring the fair recognition of qualifications held by refugees.</a:t>
          </a:r>
          <a:endParaRPr lang="it-IT" sz="1700" kern="1200">
            <a:solidFill>
              <a:srgbClr val="002060"/>
            </a:solidFill>
            <a:latin typeface="+mn-lt"/>
            <a:ea typeface="+mn-ea"/>
            <a:cs typeface="+mn-cs"/>
          </a:endParaRPr>
        </a:p>
      </dgm:t>
    </dgm:pt>
    <dgm:pt modelId="{04674E0F-263F-A243-BE60-934D84013A7A}" type="parTrans" cxnId="{DAE1C749-F258-DF46-B3AD-246752226C70}">
      <dgm:prSet/>
      <dgm:spPr/>
      <dgm:t>
        <a:bodyPr/>
        <a:lstStyle/>
        <a:p>
          <a:endParaRPr lang="it-IT" sz="1700">
            <a:solidFill>
              <a:srgbClr val="002060"/>
            </a:solidFill>
            <a:latin typeface="+mn-lt"/>
          </a:endParaRPr>
        </a:p>
      </dgm:t>
    </dgm:pt>
    <dgm:pt modelId="{10B247BB-310E-B949-9C6E-8ED827899A36}" type="sibTrans" cxnId="{DAE1C749-F258-DF46-B3AD-246752226C70}">
      <dgm:prSet/>
      <dgm:spPr/>
      <dgm:t>
        <a:bodyPr/>
        <a:lstStyle/>
        <a:p>
          <a:endParaRPr lang="it-IT" sz="1700">
            <a:solidFill>
              <a:srgbClr val="002060"/>
            </a:solidFill>
            <a:latin typeface="+mn-lt"/>
          </a:endParaRPr>
        </a:p>
      </dgm:t>
    </dgm:pt>
    <dgm:pt modelId="{7FC9C028-8C3E-B848-84FD-759EC11A90EC}" type="pres">
      <dgm:prSet presAssocID="{11DC9E34-2F78-457E-ABE8-83B95407A2DB}" presName="vert0" presStyleCnt="0">
        <dgm:presLayoutVars>
          <dgm:dir/>
          <dgm:animOne val="branch"/>
          <dgm:animLvl val="lvl"/>
        </dgm:presLayoutVars>
      </dgm:prSet>
      <dgm:spPr/>
    </dgm:pt>
    <dgm:pt modelId="{68597C90-B868-2D44-B04E-8E5883FA3FB9}" type="pres">
      <dgm:prSet presAssocID="{60316342-0299-4356-A1E1-2D2773BFB365}" presName="thickLine" presStyleLbl="alignNode1" presStyleIdx="0" presStyleCnt="1"/>
      <dgm:spPr/>
    </dgm:pt>
    <dgm:pt modelId="{2701ECD6-CD45-B749-8CB9-AB3DD1F2917A}" type="pres">
      <dgm:prSet presAssocID="{60316342-0299-4356-A1E1-2D2773BFB365}" presName="horz1" presStyleCnt="0"/>
      <dgm:spPr/>
    </dgm:pt>
    <dgm:pt modelId="{B80C5309-16EC-9944-A134-29AE3D4DFF86}" type="pres">
      <dgm:prSet presAssocID="{60316342-0299-4356-A1E1-2D2773BFB365}" presName="tx1" presStyleLbl="revTx" presStyleIdx="0" presStyleCnt="7"/>
      <dgm:spPr/>
    </dgm:pt>
    <dgm:pt modelId="{306B2692-1D74-9B4E-BFD5-6A69384E7CB2}" type="pres">
      <dgm:prSet presAssocID="{60316342-0299-4356-A1E1-2D2773BFB365}" presName="vert1" presStyleCnt="0"/>
      <dgm:spPr/>
    </dgm:pt>
    <dgm:pt modelId="{1088F439-3632-E040-8BC4-E4BF98A90118}" type="pres">
      <dgm:prSet presAssocID="{8D882121-80D8-40EF-B353-23122CD08B18}" presName="vertSpace2a" presStyleCnt="0"/>
      <dgm:spPr/>
    </dgm:pt>
    <dgm:pt modelId="{50C2DE56-AFCE-104C-B948-C316BCBD76A1}" type="pres">
      <dgm:prSet presAssocID="{8D882121-80D8-40EF-B353-23122CD08B18}" presName="horz2" presStyleCnt="0"/>
      <dgm:spPr/>
    </dgm:pt>
    <dgm:pt modelId="{CDEC6744-D7D9-084F-A8C6-F572064D978E}" type="pres">
      <dgm:prSet presAssocID="{8D882121-80D8-40EF-B353-23122CD08B18}" presName="horzSpace2" presStyleCnt="0"/>
      <dgm:spPr/>
    </dgm:pt>
    <dgm:pt modelId="{C0CF2807-202A-A04C-BFCD-C9A7851507F1}" type="pres">
      <dgm:prSet presAssocID="{8D882121-80D8-40EF-B353-23122CD08B18}" presName="tx2" presStyleLbl="revTx" presStyleIdx="1" presStyleCnt="7"/>
      <dgm:spPr/>
    </dgm:pt>
    <dgm:pt modelId="{4E740FD2-9D8F-FA40-86E9-ED6EF58C7187}" type="pres">
      <dgm:prSet presAssocID="{8D882121-80D8-40EF-B353-23122CD08B18}" presName="vert2" presStyleCnt="0"/>
      <dgm:spPr/>
    </dgm:pt>
    <dgm:pt modelId="{C03EB811-D408-D349-B288-E9A83F8E8D3A}" type="pres">
      <dgm:prSet presAssocID="{8D882121-80D8-40EF-B353-23122CD08B18}" presName="thinLine2b" presStyleLbl="callout" presStyleIdx="0" presStyleCnt="6"/>
      <dgm:spPr/>
    </dgm:pt>
    <dgm:pt modelId="{CFCBF8AF-BCF6-D34D-A1AF-EB0E1D1D190D}" type="pres">
      <dgm:prSet presAssocID="{8D882121-80D8-40EF-B353-23122CD08B18}" presName="vertSpace2b" presStyleCnt="0"/>
      <dgm:spPr/>
    </dgm:pt>
    <dgm:pt modelId="{1F1E989F-511E-424D-A9F8-BE3061B3D731}" type="pres">
      <dgm:prSet presAssocID="{118308F9-01F7-4E45-AAA9-185C4E2DDC96}" presName="horz2" presStyleCnt="0"/>
      <dgm:spPr/>
    </dgm:pt>
    <dgm:pt modelId="{8F61C3C7-0DB8-1D4D-92EC-A375A1CA6CDC}" type="pres">
      <dgm:prSet presAssocID="{118308F9-01F7-4E45-AAA9-185C4E2DDC96}" presName="horzSpace2" presStyleCnt="0"/>
      <dgm:spPr/>
    </dgm:pt>
    <dgm:pt modelId="{AA404A7D-1B46-4D4B-BB34-71D74FF0DCB6}" type="pres">
      <dgm:prSet presAssocID="{118308F9-01F7-4E45-AAA9-185C4E2DDC96}" presName="tx2" presStyleLbl="revTx" presStyleIdx="2" presStyleCnt="7"/>
      <dgm:spPr/>
    </dgm:pt>
    <dgm:pt modelId="{5DC66A25-5916-9A41-A314-EDC225144225}" type="pres">
      <dgm:prSet presAssocID="{118308F9-01F7-4E45-AAA9-185C4E2DDC96}" presName="vert2" presStyleCnt="0"/>
      <dgm:spPr/>
    </dgm:pt>
    <dgm:pt modelId="{D1751297-517A-AE47-9958-FB50FD6B9B12}" type="pres">
      <dgm:prSet presAssocID="{118308F9-01F7-4E45-AAA9-185C4E2DDC96}" presName="thinLine2b" presStyleLbl="callout" presStyleIdx="1" presStyleCnt="6"/>
      <dgm:spPr/>
    </dgm:pt>
    <dgm:pt modelId="{B03812D2-73C8-5F4C-94C0-01952E44822E}" type="pres">
      <dgm:prSet presAssocID="{118308F9-01F7-4E45-AAA9-185C4E2DDC96}" presName="vertSpace2b" presStyleCnt="0"/>
      <dgm:spPr/>
    </dgm:pt>
    <dgm:pt modelId="{92689E31-A5F4-4449-8538-78B79585208D}" type="pres">
      <dgm:prSet presAssocID="{32ADFA27-237B-7D43-AF21-E1D7B48C5D53}" presName="horz2" presStyleCnt="0"/>
      <dgm:spPr/>
    </dgm:pt>
    <dgm:pt modelId="{0474E86B-F8C4-1A41-A51D-9FDF12E37D05}" type="pres">
      <dgm:prSet presAssocID="{32ADFA27-237B-7D43-AF21-E1D7B48C5D53}" presName="horzSpace2" presStyleCnt="0"/>
      <dgm:spPr/>
    </dgm:pt>
    <dgm:pt modelId="{9D796785-94E3-4846-810D-F4DBAAA6DAC0}" type="pres">
      <dgm:prSet presAssocID="{32ADFA27-237B-7D43-AF21-E1D7B48C5D53}" presName="tx2" presStyleLbl="revTx" presStyleIdx="3" presStyleCnt="7"/>
      <dgm:spPr/>
    </dgm:pt>
    <dgm:pt modelId="{D302936C-0BB4-1645-8703-FEC87E6F82EA}" type="pres">
      <dgm:prSet presAssocID="{32ADFA27-237B-7D43-AF21-E1D7B48C5D53}" presName="vert2" presStyleCnt="0"/>
      <dgm:spPr/>
    </dgm:pt>
    <dgm:pt modelId="{8C79FE54-B179-7B49-A3A0-8C812D884179}" type="pres">
      <dgm:prSet presAssocID="{32ADFA27-237B-7D43-AF21-E1D7B48C5D53}" presName="thinLine2b" presStyleLbl="callout" presStyleIdx="2" presStyleCnt="6"/>
      <dgm:spPr/>
    </dgm:pt>
    <dgm:pt modelId="{8D879A34-1F53-344D-926D-67E0A7BAF5C0}" type="pres">
      <dgm:prSet presAssocID="{32ADFA27-237B-7D43-AF21-E1D7B48C5D53}" presName="vertSpace2b" presStyleCnt="0"/>
      <dgm:spPr/>
    </dgm:pt>
    <dgm:pt modelId="{EA5B288F-C876-5D48-B5B7-D3AD18ED3246}" type="pres">
      <dgm:prSet presAssocID="{DB0FFF01-1E02-7C42-B2CC-41FBFE01A07D}" presName="horz2" presStyleCnt="0"/>
      <dgm:spPr/>
    </dgm:pt>
    <dgm:pt modelId="{32D280C6-4116-2441-B343-5357B4C7C4A1}" type="pres">
      <dgm:prSet presAssocID="{DB0FFF01-1E02-7C42-B2CC-41FBFE01A07D}" presName="horzSpace2" presStyleCnt="0"/>
      <dgm:spPr/>
    </dgm:pt>
    <dgm:pt modelId="{FE9D9E88-4DD2-7644-AF58-4F2D3C8F3B16}" type="pres">
      <dgm:prSet presAssocID="{DB0FFF01-1E02-7C42-B2CC-41FBFE01A07D}" presName="tx2" presStyleLbl="revTx" presStyleIdx="4" presStyleCnt="7"/>
      <dgm:spPr/>
    </dgm:pt>
    <dgm:pt modelId="{8179C07F-A8FA-9C47-A4DD-491C982D8B94}" type="pres">
      <dgm:prSet presAssocID="{DB0FFF01-1E02-7C42-B2CC-41FBFE01A07D}" presName="vert2" presStyleCnt="0"/>
      <dgm:spPr/>
    </dgm:pt>
    <dgm:pt modelId="{F664F8AC-3077-A04B-8CB0-D8F4A33D56E8}" type="pres">
      <dgm:prSet presAssocID="{DB0FFF01-1E02-7C42-B2CC-41FBFE01A07D}" presName="thinLine2b" presStyleLbl="callout" presStyleIdx="3" presStyleCnt="6"/>
      <dgm:spPr/>
    </dgm:pt>
    <dgm:pt modelId="{F94F7857-0EA8-0846-9E7B-E95B08FDAA86}" type="pres">
      <dgm:prSet presAssocID="{DB0FFF01-1E02-7C42-B2CC-41FBFE01A07D}" presName="vertSpace2b" presStyleCnt="0"/>
      <dgm:spPr/>
    </dgm:pt>
    <dgm:pt modelId="{C0E41C8A-9408-624C-BB45-AFCD64CA27C3}" type="pres">
      <dgm:prSet presAssocID="{24D45FC9-22C7-CA4A-A761-714814AA71F3}" presName="horz2" presStyleCnt="0"/>
      <dgm:spPr/>
    </dgm:pt>
    <dgm:pt modelId="{A6A7387D-E8A9-B44A-BB44-F24532A4FA7B}" type="pres">
      <dgm:prSet presAssocID="{24D45FC9-22C7-CA4A-A761-714814AA71F3}" presName="horzSpace2" presStyleCnt="0"/>
      <dgm:spPr/>
    </dgm:pt>
    <dgm:pt modelId="{852A4F3E-801A-DA4A-A861-B2C7B7A4A7AB}" type="pres">
      <dgm:prSet presAssocID="{24D45FC9-22C7-CA4A-A761-714814AA71F3}" presName="tx2" presStyleLbl="revTx" presStyleIdx="5" presStyleCnt="7"/>
      <dgm:spPr/>
    </dgm:pt>
    <dgm:pt modelId="{998A24F9-F727-F34E-88D5-79884BF305E3}" type="pres">
      <dgm:prSet presAssocID="{24D45FC9-22C7-CA4A-A761-714814AA71F3}" presName="vert2" presStyleCnt="0"/>
      <dgm:spPr/>
    </dgm:pt>
    <dgm:pt modelId="{58CA7B43-C303-D749-8A11-0C5D84FCC199}" type="pres">
      <dgm:prSet presAssocID="{24D45FC9-22C7-CA4A-A761-714814AA71F3}" presName="thinLine2b" presStyleLbl="callout" presStyleIdx="4" presStyleCnt="6"/>
      <dgm:spPr/>
    </dgm:pt>
    <dgm:pt modelId="{E51EE482-5862-E249-8CB5-47C728129B26}" type="pres">
      <dgm:prSet presAssocID="{24D45FC9-22C7-CA4A-A761-714814AA71F3}" presName="vertSpace2b" presStyleCnt="0"/>
      <dgm:spPr/>
    </dgm:pt>
    <dgm:pt modelId="{85DBB526-B8A2-0E48-90CA-3214DE4E2141}" type="pres">
      <dgm:prSet presAssocID="{C1E972EC-321E-8049-AC57-E0FE6EA287DD}" presName="horz2" presStyleCnt="0"/>
      <dgm:spPr/>
    </dgm:pt>
    <dgm:pt modelId="{758CCE4F-5EE8-5046-ADC4-76AE3C12DAD2}" type="pres">
      <dgm:prSet presAssocID="{C1E972EC-321E-8049-AC57-E0FE6EA287DD}" presName="horzSpace2" presStyleCnt="0"/>
      <dgm:spPr/>
    </dgm:pt>
    <dgm:pt modelId="{B55F294A-9D89-7A4A-84E3-3C48ECCE9072}" type="pres">
      <dgm:prSet presAssocID="{C1E972EC-321E-8049-AC57-E0FE6EA287DD}" presName="tx2" presStyleLbl="revTx" presStyleIdx="6" presStyleCnt="7"/>
      <dgm:spPr/>
    </dgm:pt>
    <dgm:pt modelId="{66FB3CC0-254C-6B48-823E-1DF090FC2625}" type="pres">
      <dgm:prSet presAssocID="{C1E972EC-321E-8049-AC57-E0FE6EA287DD}" presName="vert2" presStyleCnt="0"/>
      <dgm:spPr/>
    </dgm:pt>
    <dgm:pt modelId="{511FCC4F-D151-F84D-81B5-8A0F06D5E78D}" type="pres">
      <dgm:prSet presAssocID="{C1E972EC-321E-8049-AC57-E0FE6EA287DD}" presName="thinLine2b" presStyleLbl="callout" presStyleIdx="5" presStyleCnt="6"/>
      <dgm:spPr/>
    </dgm:pt>
    <dgm:pt modelId="{CA217B25-69AD-2F4B-BFD6-B40CB67E5B75}" type="pres">
      <dgm:prSet presAssocID="{C1E972EC-321E-8049-AC57-E0FE6EA287DD}" presName="vertSpace2b" presStyleCnt="0"/>
      <dgm:spPr/>
    </dgm:pt>
  </dgm:ptLst>
  <dgm:cxnLst>
    <dgm:cxn modelId="{10843104-64BA-CC44-A405-3C0596276E49}" type="presOf" srcId="{11DC9E34-2F78-457E-ABE8-83B95407A2DB}" destId="{7FC9C028-8C3E-B848-84FD-759EC11A90EC}" srcOrd="0" destOrd="0" presId="urn:microsoft.com/office/officeart/2008/layout/LinedList"/>
    <dgm:cxn modelId="{1CAABE0A-3AFF-494F-B360-09A7BC98E287}" srcId="{11DC9E34-2F78-457E-ABE8-83B95407A2DB}" destId="{60316342-0299-4356-A1E1-2D2773BFB365}" srcOrd="0" destOrd="0" parTransId="{E7F0FB7C-EC07-421B-BB35-A713A44C5BB6}" sibTransId="{3D74AB93-15ED-47CB-B512-C287509B0582}"/>
    <dgm:cxn modelId="{EA5A8018-7632-0247-8B0A-477708BB6CD5}" srcId="{60316342-0299-4356-A1E1-2D2773BFB365}" destId="{DB0FFF01-1E02-7C42-B2CC-41FBFE01A07D}" srcOrd="3" destOrd="0" parTransId="{9591B459-CEBD-AB42-A234-722BA781C347}" sibTransId="{55EE5576-A57D-CC4E-8590-A2EEC72E6657}"/>
    <dgm:cxn modelId="{8BCDD319-1642-844C-A94E-22573A9AB39B}" type="presOf" srcId="{32ADFA27-237B-7D43-AF21-E1D7B48C5D53}" destId="{9D796785-94E3-4846-810D-F4DBAAA6DAC0}" srcOrd="0" destOrd="0" presId="urn:microsoft.com/office/officeart/2008/layout/LinedList"/>
    <dgm:cxn modelId="{9A2D8B30-2CE0-3E42-B784-C5AD88CE3A88}" type="presOf" srcId="{60316342-0299-4356-A1E1-2D2773BFB365}" destId="{B80C5309-16EC-9944-A134-29AE3D4DFF86}" srcOrd="0" destOrd="0" presId="urn:microsoft.com/office/officeart/2008/layout/LinedList"/>
    <dgm:cxn modelId="{DAE1C749-F258-DF46-B3AD-246752226C70}" srcId="{60316342-0299-4356-A1E1-2D2773BFB365}" destId="{24D45FC9-22C7-CA4A-A761-714814AA71F3}" srcOrd="4" destOrd="0" parTransId="{04674E0F-263F-A243-BE60-934D84013A7A}" sibTransId="{10B247BB-310E-B949-9C6E-8ED827899A36}"/>
    <dgm:cxn modelId="{58C70156-C001-0F45-8462-D5363BFE7D16}" type="presOf" srcId="{118308F9-01F7-4E45-AAA9-185C4E2DDC96}" destId="{AA404A7D-1B46-4D4B-BB34-71D74FF0DCB6}" srcOrd="0" destOrd="0" presId="urn:microsoft.com/office/officeart/2008/layout/LinedList"/>
    <dgm:cxn modelId="{F8B7C788-8C37-864C-9647-FB08C63E2484}" srcId="{60316342-0299-4356-A1E1-2D2773BFB365}" destId="{C1E972EC-321E-8049-AC57-E0FE6EA287DD}" srcOrd="5" destOrd="0" parTransId="{A47C5E63-662B-2046-B3B0-557F3463395B}" sibTransId="{0E52478D-B90C-754D-98CB-2651F1B0CD50}"/>
    <dgm:cxn modelId="{778F92BB-8D85-854E-B24E-E35E235AE18A}" type="presOf" srcId="{DB0FFF01-1E02-7C42-B2CC-41FBFE01A07D}" destId="{FE9D9E88-4DD2-7644-AF58-4F2D3C8F3B16}" srcOrd="0" destOrd="0" presId="urn:microsoft.com/office/officeart/2008/layout/LinedList"/>
    <dgm:cxn modelId="{418952C8-4352-5A44-8A8B-07C29489A15D}" type="presOf" srcId="{8D882121-80D8-40EF-B353-23122CD08B18}" destId="{C0CF2807-202A-A04C-BFCD-C9A7851507F1}" srcOrd="0" destOrd="0" presId="urn:microsoft.com/office/officeart/2008/layout/LinedList"/>
    <dgm:cxn modelId="{607DF1D6-2F86-BC4A-B242-0979AEDB8BAE}" type="presOf" srcId="{C1E972EC-321E-8049-AC57-E0FE6EA287DD}" destId="{B55F294A-9D89-7A4A-84E3-3C48ECCE9072}" srcOrd="0" destOrd="0" presId="urn:microsoft.com/office/officeart/2008/layout/LinedList"/>
    <dgm:cxn modelId="{4E17F0DC-33A9-4798-9F58-70A2C7203AB0}" srcId="{60316342-0299-4356-A1E1-2D2773BFB365}" destId="{8D882121-80D8-40EF-B353-23122CD08B18}" srcOrd="0" destOrd="0" parTransId="{49A9DF88-6B7B-485A-B679-281F94CDC991}" sibTransId="{BBDD92F5-E1BE-4F41-B0B5-731FCB05B8D7}"/>
    <dgm:cxn modelId="{A11373E0-723B-E341-B3FC-7C525B97D4C8}" srcId="{60316342-0299-4356-A1E1-2D2773BFB365}" destId="{32ADFA27-237B-7D43-AF21-E1D7B48C5D53}" srcOrd="2" destOrd="0" parTransId="{A9A1E299-E671-3943-AE41-665CFC470599}" sibTransId="{1E9F37BF-C381-8A48-95C0-176CBA3F1694}"/>
    <dgm:cxn modelId="{A76D63E2-35E0-9F4A-8112-4E5C80E05534}" type="presOf" srcId="{24D45FC9-22C7-CA4A-A761-714814AA71F3}" destId="{852A4F3E-801A-DA4A-A861-B2C7B7A4A7AB}" srcOrd="0" destOrd="0" presId="urn:microsoft.com/office/officeart/2008/layout/LinedList"/>
    <dgm:cxn modelId="{290F6AE5-6A40-7C43-9773-95E737B56AE2}" srcId="{60316342-0299-4356-A1E1-2D2773BFB365}" destId="{118308F9-01F7-4E45-AAA9-185C4E2DDC96}" srcOrd="1" destOrd="0" parTransId="{3E337074-737F-5D46-87C3-10B951F2FFDA}" sibTransId="{DD77E782-4C79-5A4F-9FE2-051C43CEA524}"/>
    <dgm:cxn modelId="{B2D373EC-67F9-5B4F-AB0C-9C4A7EEC8214}" type="presParOf" srcId="{7FC9C028-8C3E-B848-84FD-759EC11A90EC}" destId="{68597C90-B868-2D44-B04E-8E5883FA3FB9}" srcOrd="0" destOrd="0" presId="urn:microsoft.com/office/officeart/2008/layout/LinedList"/>
    <dgm:cxn modelId="{EE143EDB-86B2-3B44-A178-DEE70FD46AD4}" type="presParOf" srcId="{7FC9C028-8C3E-B848-84FD-759EC11A90EC}" destId="{2701ECD6-CD45-B749-8CB9-AB3DD1F2917A}" srcOrd="1" destOrd="0" presId="urn:microsoft.com/office/officeart/2008/layout/LinedList"/>
    <dgm:cxn modelId="{28C25529-67B9-DE4B-8B6C-5C76358F4173}" type="presParOf" srcId="{2701ECD6-CD45-B749-8CB9-AB3DD1F2917A}" destId="{B80C5309-16EC-9944-A134-29AE3D4DFF86}" srcOrd="0" destOrd="0" presId="urn:microsoft.com/office/officeart/2008/layout/LinedList"/>
    <dgm:cxn modelId="{ADC6EA88-115A-C347-81DA-8738FF61C610}" type="presParOf" srcId="{2701ECD6-CD45-B749-8CB9-AB3DD1F2917A}" destId="{306B2692-1D74-9B4E-BFD5-6A69384E7CB2}" srcOrd="1" destOrd="0" presId="urn:microsoft.com/office/officeart/2008/layout/LinedList"/>
    <dgm:cxn modelId="{E1114972-6B7A-7645-82B4-D5A6B18F0795}" type="presParOf" srcId="{306B2692-1D74-9B4E-BFD5-6A69384E7CB2}" destId="{1088F439-3632-E040-8BC4-E4BF98A90118}" srcOrd="0" destOrd="0" presId="urn:microsoft.com/office/officeart/2008/layout/LinedList"/>
    <dgm:cxn modelId="{0763C8EC-FD7D-C24E-A65C-4F97E1211231}" type="presParOf" srcId="{306B2692-1D74-9B4E-BFD5-6A69384E7CB2}" destId="{50C2DE56-AFCE-104C-B948-C316BCBD76A1}" srcOrd="1" destOrd="0" presId="urn:microsoft.com/office/officeart/2008/layout/LinedList"/>
    <dgm:cxn modelId="{4381F987-DCAD-C444-86B6-6D9CB0C42AA6}" type="presParOf" srcId="{50C2DE56-AFCE-104C-B948-C316BCBD76A1}" destId="{CDEC6744-D7D9-084F-A8C6-F572064D978E}" srcOrd="0" destOrd="0" presId="urn:microsoft.com/office/officeart/2008/layout/LinedList"/>
    <dgm:cxn modelId="{1799C13F-7FB8-9446-B121-476D531ABB8E}" type="presParOf" srcId="{50C2DE56-AFCE-104C-B948-C316BCBD76A1}" destId="{C0CF2807-202A-A04C-BFCD-C9A7851507F1}" srcOrd="1" destOrd="0" presId="urn:microsoft.com/office/officeart/2008/layout/LinedList"/>
    <dgm:cxn modelId="{012C4FFA-771A-8A4A-ABB7-3CEA9AE80C64}" type="presParOf" srcId="{50C2DE56-AFCE-104C-B948-C316BCBD76A1}" destId="{4E740FD2-9D8F-FA40-86E9-ED6EF58C7187}" srcOrd="2" destOrd="0" presId="urn:microsoft.com/office/officeart/2008/layout/LinedList"/>
    <dgm:cxn modelId="{A9DB1846-B11B-6B44-A0AE-006847CAE9DC}" type="presParOf" srcId="{306B2692-1D74-9B4E-BFD5-6A69384E7CB2}" destId="{C03EB811-D408-D349-B288-E9A83F8E8D3A}" srcOrd="2" destOrd="0" presId="urn:microsoft.com/office/officeart/2008/layout/LinedList"/>
    <dgm:cxn modelId="{3997D5E2-6AC0-6E48-A484-5416017C6DE4}" type="presParOf" srcId="{306B2692-1D74-9B4E-BFD5-6A69384E7CB2}" destId="{CFCBF8AF-BCF6-D34D-A1AF-EB0E1D1D190D}" srcOrd="3" destOrd="0" presId="urn:microsoft.com/office/officeart/2008/layout/LinedList"/>
    <dgm:cxn modelId="{30F71771-2066-684D-A042-BBBD630441FA}" type="presParOf" srcId="{306B2692-1D74-9B4E-BFD5-6A69384E7CB2}" destId="{1F1E989F-511E-424D-A9F8-BE3061B3D731}" srcOrd="4" destOrd="0" presId="urn:microsoft.com/office/officeart/2008/layout/LinedList"/>
    <dgm:cxn modelId="{605C2B0F-E36C-B640-9F84-8AD7F609BABF}" type="presParOf" srcId="{1F1E989F-511E-424D-A9F8-BE3061B3D731}" destId="{8F61C3C7-0DB8-1D4D-92EC-A375A1CA6CDC}" srcOrd="0" destOrd="0" presId="urn:microsoft.com/office/officeart/2008/layout/LinedList"/>
    <dgm:cxn modelId="{5E740E20-F99A-4249-BBE7-C0A5B59249ED}" type="presParOf" srcId="{1F1E989F-511E-424D-A9F8-BE3061B3D731}" destId="{AA404A7D-1B46-4D4B-BB34-71D74FF0DCB6}" srcOrd="1" destOrd="0" presId="urn:microsoft.com/office/officeart/2008/layout/LinedList"/>
    <dgm:cxn modelId="{022B176A-6889-234A-9B82-B6901A1F68F0}" type="presParOf" srcId="{1F1E989F-511E-424D-A9F8-BE3061B3D731}" destId="{5DC66A25-5916-9A41-A314-EDC225144225}" srcOrd="2" destOrd="0" presId="urn:microsoft.com/office/officeart/2008/layout/LinedList"/>
    <dgm:cxn modelId="{235F24EE-A084-C947-9614-3ACD5D99E693}" type="presParOf" srcId="{306B2692-1D74-9B4E-BFD5-6A69384E7CB2}" destId="{D1751297-517A-AE47-9958-FB50FD6B9B12}" srcOrd="5" destOrd="0" presId="urn:microsoft.com/office/officeart/2008/layout/LinedList"/>
    <dgm:cxn modelId="{4631D691-044B-B647-B3FA-5C54FE038BB4}" type="presParOf" srcId="{306B2692-1D74-9B4E-BFD5-6A69384E7CB2}" destId="{B03812D2-73C8-5F4C-94C0-01952E44822E}" srcOrd="6" destOrd="0" presId="urn:microsoft.com/office/officeart/2008/layout/LinedList"/>
    <dgm:cxn modelId="{3112C645-262B-C943-B85C-A7D922CEF4AB}" type="presParOf" srcId="{306B2692-1D74-9B4E-BFD5-6A69384E7CB2}" destId="{92689E31-A5F4-4449-8538-78B79585208D}" srcOrd="7" destOrd="0" presId="urn:microsoft.com/office/officeart/2008/layout/LinedList"/>
    <dgm:cxn modelId="{5B930AC8-1462-B340-AECF-3B0D1282D07A}" type="presParOf" srcId="{92689E31-A5F4-4449-8538-78B79585208D}" destId="{0474E86B-F8C4-1A41-A51D-9FDF12E37D05}" srcOrd="0" destOrd="0" presId="urn:microsoft.com/office/officeart/2008/layout/LinedList"/>
    <dgm:cxn modelId="{7B85CE9E-B511-8149-8779-C204CEE1015A}" type="presParOf" srcId="{92689E31-A5F4-4449-8538-78B79585208D}" destId="{9D796785-94E3-4846-810D-F4DBAAA6DAC0}" srcOrd="1" destOrd="0" presId="urn:microsoft.com/office/officeart/2008/layout/LinedList"/>
    <dgm:cxn modelId="{B47A87C9-BF2B-6145-BFF0-8350343C5D81}" type="presParOf" srcId="{92689E31-A5F4-4449-8538-78B79585208D}" destId="{D302936C-0BB4-1645-8703-FEC87E6F82EA}" srcOrd="2" destOrd="0" presId="urn:microsoft.com/office/officeart/2008/layout/LinedList"/>
    <dgm:cxn modelId="{C4A14D7E-BAF1-7F4C-AA3E-4067284C4D46}" type="presParOf" srcId="{306B2692-1D74-9B4E-BFD5-6A69384E7CB2}" destId="{8C79FE54-B179-7B49-A3A0-8C812D884179}" srcOrd="8" destOrd="0" presId="urn:microsoft.com/office/officeart/2008/layout/LinedList"/>
    <dgm:cxn modelId="{FF6F2E44-C6FC-FC4D-8F06-AB29D87C69F1}" type="presParOf" srcId="{306B2692-1D74-9B4E-BFD5-6A69384E7CB2}" destId="{8D879A34-1F53-344D-926D-67E0A7BAF5C0}" srcOrd="9" destOrd="0" presId="urn:microsoft.com/office/officeart/2008/layout/LinedList"/>
    <dgm:cxn modelId="{9C58C551-E0AA-4942-AAC3-9F6F7EDE8BED}" type="presParOf" srcId="{306B2692-1D74-9B4E-BFD5-6A69384E7CB2}" destId="{EA5B288F-C876-5D48-B5B7-D3AD18ED3246}" srcOrd="10" destOrd="0" presId="urn:microsoft.com/office/officeart/2008/layout/LinedList"/>
    <dgm:cxn modelId="{A97D4A15-9A4B-0D41-AED2-91A44C78726B}" type="presParOf" srcId="{EA5B288F-C876-5D48-B5B7-D3AD18ED3246}" destId="{32D280C6-4116-2441-B343-5357B4C7C4A1}" srcOrd="0" destOrd="0" presId="urn:microsoft.com/office/officeart/2008/layout/LinedList"/>
    <dgm:cxn modelId="{A4BAD8EA-9EE8-6247-84C0-386E135940E7}" type="presParOf" srcId="{EA5B288F-C876-5D48-B5B7-D3AD18ED3246}" destId="{FE9D9E88-4DD2-7644-AF58-4F2D3C8F3B16}" srcOrd="1" destOrd="0" presId="urn:microsoft.com/office/officeart/2008/layout/LinedList"/>
    <dgm:cxn modelId="{EA079EED-AA34-1949-96C8-F308F08FEA30}" type="presParOf" srcId="{EA5B288F-C876-5D48-B5B7-D3AD18ED3246}" destId="{8179C07F-A8FA-9C47-A4DD-491C982D8B94}" srcOrd="2" destOrd="0" presId="urn:microsoft.com/office/officeart/2008/layout/LinedList"/>
    <dgm:cxn modelId="{B444E57B-28CC-7F4D-BBF5-C0BD97C6519E}" type="presParOf" srcId="{306B2692-1D74-9B4E-BFD5-6A69384E7CB2}" destId="{F664F8AC-3077-A04B-8CB0-D8F4A33D56E8}" srcOrd="11" destOrd="0" presId="urn:microsoft.com/office/officeart/2008/layout/LinedList"/>
    <dgm:cxn modelId="{A3D72326-A490-C045-B5F0-3999D641BB22}" type="presParOf" srcId="{306B2692-1D74-9B4E-BFD5-6A69384E7CB2}" destId="{F94F7857-0EA8-0846-9E7B-E95B08FDAA86}" srcOrd="12" destOrd="0" presId="urn:microsoft.com/office/officeart/2008/layout/LinedList"/>
    <dgm:cxn modelId="{222B6590-0E56-634F-BA1D-0DA0C639BEB5}" type="presParOf" srcId="{306B2692-1D74-9B4E-BFD5-6A69384E7CB2}" destId="{C0E41C8A-9408-624C-BB45-AFCD64CA27C3}" srcOrd="13" destOrd="0" presId="urn:microsoft.com/office/officeart/2008/layout/LinedList"/>
    <dgm:cxn modelId="{8A7B9749-D6B6-5C4A-95EA-63CC8EFC61C3}" type="presParOf" srcId="{C0E41C8A-9408-624C-BB45-AFCD64CA27C3}" destId="{A6A7387D-E8A9-B44A-BB44-F24532A4FA7B}" srcOrd="0" destOrd="0" presId="urn:microsoft.com/office/officeart/2008/layout/LinedList"/>
    <dgm:cxn modelId="{58C9708D-297D-BB4F-8BB7-20228DC74728}" type="presParOf" srcId="{C0E41C8A-9408-624C-BB45-AFCD64CA27C3}" destId="{852A4F3E-801A-DA4A-A861-B2C7B7A4A7AB}" srcOrd="1" destOrd="0" presId="urn:microsoft.com/office/officeart/2008/layout/LinedList"/>
    <dgm:cxn modelId="{4B43863C-A9C6-D447-9767-F633661F3965}" type="presParOf" srcId="{C0E41C8A-9408-624C-BB45-AFCD64CA27C3}" destId="{998A24F9-F727-F34E-88D5-79884BF305E3}" srcOrd="2" destOrd="0" presId="urn:microsoft.com/office/officeart/2008/layout/LinedList"/>
    <dgm:cxn modelId="{6CEAEBE9-48A6-6A43-95A5-B2A746720624}" type="presParOf" srcId="{306B2692-1D74-9B4E-BFD5-6A69384E7CB2}" destId="{58CA7B43-C303-D749-8A11-0C5D84FCC199}" srcOrd="14" destOrd="0" presId="urn:microsoft.com/office/officeart/2008/layout/LinedList"/>
    <dgm:cxn modelId="{7549178D-9DA9-FB46-B78E-6C8AD92A4E2D}" type="presParOf" srcId="{306B2692-1D74-9B4E-BFD5-6A69384E7CB2}" destId="{E51EE482-5862-E249-8CB5-47C728129B26}" srcOrd="15" destOrd="0" presId="urn:microsoft.com/office/officeart/2008/layout/LinedList"/>
    <dgm:cxn modelId="{99A5AAD4-0AE0-6643-9C7A-55828EB20D73}" type="presParOf" srcId="{306B2692-1D74-9B4E-BFD5-6A69384E7CB2}" destId="{85DBB526-B8A2-0E48-90CA-3214DE4E2141}" srcOrd="16" destOrd="0" presId="urn:microsoft.com/office/officeart/2008/layout/LinedList"/>
    <dgm:cxn modelId="{15D7654F-33CB-FD40-8A3F-A7C8A8F49D17}" type="presParOf" srcId="{85DBB526-B8A2-0E48-90CA-3214DE4E2141}" destId="{758CCE4F-5EE8-5046-ADC4-76AE3C12DAD2}" srcOrd="0" destOrd="0" presId="urn:microsoft.com/office/officeart/2008/layout/LinedList"/>
    <dgm:cxn modelId="{39D9BC9F-1C7A-B141-A40A-EA69209D8D6F}" type="presParOf" srcId="{85DBB526-B8A2-0E48-90CA-3214DE4E2141}" destId="{B55F294A-9D89-7A4A-84E3-3C48ECCE9072}" srcOrd="1" destOrd="0" presId="urn:microsoft.com/office/officeart/2008/layout/LinedList"/>
    <dgm:cxn modelId="{BF01BD36-A800-9D47-94CD-C8458679AAB3}" type="presParOf" srcId="{85DBB526-B8A2-0E48-90CA-3214DE4E2141}" destId="{66FB3CC0-254C-6B48-823E-1DF090FC2625}" srcOrd="2" destOrd="0" presId="urn:microsoft.com/office/officeart/2008/layout/LinedList"/>
    <dgm:cxn modelId="{06E8CCAD-AD5B-6E4A-9032-800B172DDB2A}" type="presParOf" srcId="{306B2692-1D74-9B4E-BFD5-6A69384E7CB2}" destId="{511FCC4F-D151-F84D-81B5-8A0F06D5E78D}" srcOrd="17" destOrd="0" presId="urn:microsoft.com/office/officeart/2008/layout/LinedList"/>
    <dgm:cxn modelId="{5DE3F0CC-AD04-074F-96BA-C7A78494CB11}" type="presParOf" srcId="{306B2692-1D74-9B4E-BFD5-6A69384E7CB2}" destId="{CA217B25-69AD-2F4B-BFD6-B40CB67E5B75}"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C9E34-2F78-457E-ABE8-83B95407A2DB}" type="doc">
      <dgm:prSet loTypeId="urn:microsoft.com/office/officeart/2008/layout/LinedList" loCatId="" qsTypeId="urn:microsoft.com/office/officeart/2005/8/quickstyle/simple4" qsCatId="simple" csTypeId="urn:microsoft.com/office/officeart/2005/8/colors/accent0_3" csCatId="mainScheme" phldr="1"/>
      <dgm:spPr/>
      <dgm:t>
        <a:bodyPr/>
        <a:lstStyle/>
        <a:p>
          <a:endParaRPr lang="en-US"/>
        </a:p>
      </dgm:t>
    </dgm:pt>
    <dgm:pt modelId="{8D882121-80D8-40EF-B353-23122CD08B18}">
      <dgm:prSet custT="1"/>
      <dgm:spPr/>
      <dgm:t>
        <a:bodyPr/>
        <a:lstStyle/>
        <a:p>
          <a:r>
            <a:rPr lang="en-US" sz="1800" kern="1200" dirty="0">
              <a:solidFill>
                <a:srgbClr val="002060"/>
              </a:solidFill>
              <a:latin typeface="+mn-lt"/>
              <a:ea typeface="+mn-ea"/>
              <a:cs typeface="+mn-cs"/>
            </a:rPr>
            <a:t>Sharing of achievements reached so far and further steps.</a:t>
          </a:r>
        </a:p>
      </dgm:t>
    </dgm:pt>
    <dgm:pt modelId="{BBDD92F5-E1BE-4F41-B0B5-731FCB05B8D7}" type="sibTrans" cxnId="{4E17F0DC-33A9-4798-9F58-70A2C7203AB0}">
      <dgm:prSet/>
      <dgm:spPr/>
      <dgm:t>
        <a:bodyPr/>
        <a:lstStyle/>
        <a:p>
          <a:endParaRPr lang="en-US">
            <a:solidFill>
              <a:srgbClr val="002060"/>
            </a:solidFill>
            <a:latin typeface="+mn-lt"/>
          </a:endParaRPr>
        </a:p>
      </dgm:t>
    </dgm:pt>
    <dgm:pt modelId="{49A9DF88-6B7B-485A-B679-281F94CDC991}" type="parTrans" cxnId="{4E17F0DC-33A9-4798-9F58-70A2C7203AB0}">
      <dgm:prSet/>
      <dgm:spPr/>
      <dgm:t>
        <a:bodyPr/>
        <a:lstStyle/>
        <a:p>
          <a:endParaRPr lang="en-US">
            <a:solidFill>
              <a:srgbClr val="002060"/>
            </a:solidFill>
            <a:latin typeface="+mn-lt"/>
          </a:endParaRPr>
        </a:p>
      </dgm:t>
    </dgm:pt>
    <dgm:pt modelId="{FE22363E-F6A4-6848-99ED-1B85BEAD79C4}">
      <dgm:prSet custT="1"/>
      <dgm:spPr/>
      <dgm:t>
        <a:bodyPr/>
        <a:lstStyle/>
        <a:p>
          <a:r>
            <a:rPr lang="en-US" sz="2000" kern="1200" dirty="0">
              <a:solidFill>
                <a:srgbClr val="002060"/>
              </a:solidFill>
              <a:latin typeface="+mn-lt"/>
              <a:ea typeface="+mn-ea"/>
              <a:cs typeface="+mn-cs"/>
            </a:rPr>
            <a:t>3 public seminars</a:t>
          </a:r>
        </a:p>
      </dgm:t>
    </dgm:pt>
    <dgm:pt modelId="{668A35C7-59EF-A14F-8BAB-C755F90CB265}" type="parTrans" cxnId="{8474CE4A-A798-F74A-9EF5-9D02BFEA5BF8}">
      <dgm:prSet/>
      <dgm:spPr/>
      <dgm:t>
        <a:bodyPr/>
        <a:lstStyle/>
        <a:p>
          <a:endParaRPr lang="it-IT">
            <a:latin typeface="+mn-lt"/>
          </a:endParaRPr>
        </a:p>
      </dgm:t>
    </dgm:pt>
    <dgm:pt modelId="{5DD38F7E-5A49-9B4B-9C00-0C1403C56E48}" type="sibTrans" cxnId="{8474CE4A-A798-F74A-9EF5-9D02BFEA5BF8}">
      <dgm:prSet/>
      <dgm:spPr/>
      <dgm:t>
        <a:bodyPr/>
        <a:lstStyle/>
        <a:p>
          <a:endParaRPr lang="it-IT">
            <a:latin typeface="+mn-lt"/>
          </a:endParaRPr>
        </a:p>
      </dgm:t>
    </dgm:pt>
    <dgm:pt modelId="{5825243B-B220-E143-9E27-C666171CD7C4}">
      <dgm:prSet custT="1"/>
      <dgm:spPr/>
      <dgm:t>
        <a:bodyPr/>
        <a:lstStyle/>
        <a:p>
          <a:r>
            <a:rPr lang="en-US" sz="2000" kern="1200" dirty="0">
              <a:solidFill>
                <a:srgbClr val="002060"/>
              </a:solidFill>
              <a:latin typeface="+mn-lt"/>
              <a:ea typeface="+mn-ea"/>
              <a:cs typeface="+mn-cs"/>
            </a:rPr>
            <a:t>Ad hoc peer support and staff mobility </a:t>
          </a:r>
        </a:p>
      </dgm:t>
    </dgm:pt>
    <dgm:pt modelId="{93FE0FD8-020E-FE4E-86A8-461618545B24}" type="parTrans" cxnId="{DE6835C6-9A79-D749-B48D-892F1F4ED67C}">
      <dgm:prSet/>
      <dgm:spPr/>
      <dgm:t>
        <a:bodyPr/>
        <a:lstStyle/>
        <a:p>
          <a:endParaRPr lang="it-IT">
            <a:latin typeface="+mn-lt"/>
          </a:endParaRPr>
        </a:p>
      </dgm:t>
    </dgm:pt>
    <dgm:pt modelId="{0CB63A68-F60F-B24D-97F4-D657E1DF53B0}" type="sibTrans" cxnId="{DE6835C6-9A79-D749-B48D-892F1F4ED67C}">
      <dgm:prSet/>
      <dgm:spPr/>
      <dgm:t>
        <a:bodyPr/>
        <a:lstStyle/>
        <a:p>
          <a:endParaRPr lang="it-IT">
            <a:latin typeface="+mn-lt"/>
          </a:endParaRPr>
        </a:p>
      </dgm:t>
    </dgm:pt>
    <dgm:pt modelId="{60316342-0299-4356-A1E1-2D2773BFB365}">
      <dgm:prSet custT="1"/>
      <dgm:spPr/>
      <dgm:t>
        <a:bodyPr/>
        <a:lstStyle/>
        <a:p>
          <a:r>
            <a:rPr lang="it-IT" sz="2000" kern="1200" dirty="0">
              <a:solidFill>
                <a:srgbClr val="002060"/>
              </a:solidFill>
              <a:latin typeface="+mn-lt"/>
              <a:ea typeface="+mn-ea"/>
              <a:cs typeface="+mn-cs"/>
            </a:rPr>
            <a:t>7 TPG B </a:t>
          </a:r>
          <a:r>
            <a:rPr lang="it-IT" sz="2000" kern="1200" dirty="0" err="1">
              <a:solidFill>
                <a:srgbClr val="002060"/>
              </a:solidFill>
              <a:latin typeface="+mn-lt"/>
              <a:ea typeface="+mn-ea"/>
              <a:cs typeface="+mn-cs"/>
            </a:rPr>
            <a:t>meetings</a:t>
          </a:r>
          <a:endParaRPr lang="en-US" sz="2000" kern="1200" dirty="0">
            <a:solidFill>
              <a:srgbClr val="002060"/>
            </a:solidFill>
            <a:latin typeface="+mn-lt"/>
            <a:ea typeface="+mn-ea"/>
            <a:cs typeface="+mn-cs"/>
          </a:endParaRPr>
        </a:p>
      </dgm:t>
    </dgm:pt>
    <dgm:pt modelId="{3D74AB93-15ED-47CB-B512-C287509B0582}" type="sibTrans" cxnId="{1CAABE0A-3AFF-494F-B360-09A7BC98E287}">
      <dgm:prSet/>
      <dgm:spPr/>
      <dgm:t>
        <a:bodyPr/>
        <a:lstStyle/>
        <a:p>
          <a:endParaRPr lang="en-US">
            <a:solidFill>
              <a:srgbClr val="002060"/>
            </a:solidFill>
            <a:latin typeface="+mn-lt"/>
          </a:endParaRPr>
        </a:p>
      </dgm:t>
    </dgm:pt>
    <dgm:pt modelId="{E7F0FB7C-EC07-421B-BB35-A713A44C5BB6}" type="parTrans" cxnId="{1CAABE0A-3AFF-494F-B360-09A7BC98E287}">
      <dgm:prSet/>
      <dgm:spPr/>
      <dgm:t>
        <a:bodyPr/>
        <a:lstStyle/>
        <a:p>
          <a:endParaRPr lang="en-US">
            <a:solidFill>
              <a:srgbClr val="002060"/>
            </a:solidFill>
            <a:latin typeface="+mn-lt"/>
          </a:endParaRPr>
        </a:p>
      </dgm:t>
    </dgm:pt>
    <dgm:pt modelId="{436F0F93-B21A-B440-BDFF-B65C1915604B}">
      <dgm:prSet custT="1"/>
      <dgm:spPr/>
      <dgm:t>
        <a:bodyPr/>
        <a:lstStyle/>
        <a:p>
          <a:r>
            <a:rPr lang="en-GB" sz="1800" dirty="0">
              <a:solidFill>
                <a:srgbClr val="002060"/>
              </a:solidFill>
              <a:latin typeface="+mn-lt"/>
            </a:rPr>
            <a:t>Facilitating stakeholder engagement and improving cooperation. Topics: recognition of alternative pathways; automatic recognition; digitalisation</a:t>
          </a:r>
          <a:endParaRPr lang="en-US" sz="1800" dirty="0">
            <a:solidFill>
              <a:srgbClr val="002060"/>
            </a:solidFill>
            <a:latin typeface="+mn-lt"/>
          </a:endParaRPr>
        </a:p>
      </dgm:t>
    </dgm:pt>
    <dgm:pt modelId="{10E622B6-FC18-E041-83C2-6A08A3F3E01A}" type="parTrans" cxnId="{373DC208-6933-5B43-B196-3FCDF8D35F99}">
      <dgm:prSet/>
      <dgm:spPr/>
      <dgm:t>
        <a:bodyPr/>
        <a:lstStyle/>
        <a:p>
          <a:endParaRPr lang="it-IT">
            <a:latin typeface="+mn-lt"/>
          </a:endParaRPr>
        </a:p>
      </dgm:t>
    </dgm:pt>
    <dgm:pt modelId="{BF3832F2-1452-B746-834E-9D263E22A85C}" type="sibTrans" cxnId="{373DC208-6933-5B43-B196-3FCDF8D35F99}">
      <dgm:prSet/>
      <dgm:spPr/>
      <dgm:t>
        <a:bodyPr/>
        <a:lstStyle/>
        <a:p>
          <a:endParaRPr lang="it-IT">
            <a:latin typeface="+mn-lt"/>
          </a:endParaRPr>
        </a:p>
      </dgm:t>
    </dgm:pt>
    <dgm:pt modelId="{4A51396A-6DDC-1E4C-A9ED-76C92693843A}">
      <dgm:prSet custT="1"/>
      <dgm:spPr/>
      <dgm:t>
        <a:bodyPr/>
        <a:lstStyle/>
        <a:p>
          <a:r>
            <a:rPr lang="en-GB" sz="1800" b="0" dirty="0">
              <a:solidFill>
                <a:srgbClr val="002060"/>
              </a:solidFill>
              <a:latin typeface="+mn-lt"/>
            </a:rPr>
            <a:t>B</a:t>
          </a:r>
          <a:r>
            <a:rPr lang="en-IT" sz="1800" b="0">
              <a:solidFill>
                <a:srgbClr val="002060"/>
              </a:solidFill>
              <a:latin typeface="+mn-lt"/>
            </a:rPr>
            <a:t>ased on the needs expressed by the TPG B members </a:t>
          </a:r>
          <a:endParaRPr lang="en-GB" sz="1800" b="0" dirty="0">
            <a:solidFill>
              <a:srgbClr val="002060"/>
            </a:solidFill>
            <a:latin typeface="+mn-lt"/>
          </a:endParaRPr>
        </a:p>
      </dgm:t>
    </dgm:pt>
    <dgm:pt modelId="{652C1A59-4026-B444-AC76-89CAFB3B577A}" type="parTrans" cxnId="{54146A4D-978E-0743-BECE-ACABD23BCA81}">
      <dgm:prSet/>
      <dgm:spPr/>
      <dgm:t>
        <a:bodyPr/>
        <a:lstStyle/>
        <a:p>
          <a:endParaRPr lang="it-IT">
            <a:latin typeface="+mn-lt"/>
          </a:endParaRPr>
        </a:p>
      </dgm:t>
    </dgm:pt>
    <dgm:pt modelId="{87379C77-C177-8544-A892-D4F105196950}" type="sibTrans" cxnId="{54146A4D-978E-0743-BECE-ACABD23BCA81}">
      <dgm:prSet/>
      <dgm:spPr/>
      <dgm:t>
        <a:bodyPr/>
        <a:lstStyle/>
        <a:p>
          <a:endParaRPr lang="it-IT">
            <a:latin typeface="+mn-lt"/>
          </a:endParaRPr>
        </a:p>
      </dgm:t>
    </dgm:pt>
    <dgm:pt modelId="{624A2972-5C30-D449-A2D0-8626A6BDC426}">
      <dgm:prSet custT="1"/>
      <dgm:spPr/>
      <dgm:t>
        <a:bodyPr/>
        <a:lstStyle/>
        <a:p>
          <a:r>
            <a:rPr lang="en-US" sz="2000" kern="1200" dirty="0">
              <a:solidFill>
                <a:srgbClr val="002060"/>
              </a:solidFill>
              <a:latin typeface="+mn-lt"/>
              <a:ea typeface="+mn-ea"/>
              <a:cs typeface="+mn-cs"/>
            </a:rPr>
            <a:t>Survey among TPG B members</a:t>
          </a:r>
        </a:p>
      </dgm:t>
    </dgm:pt>
    <dgm:pt modelId="{0078DEEE-5910-5541-B170-9740A6F2FB44}" type="parTrans" cxnId="{8CF393EF-0C6A-E34A-A246-D1392116FC3A}">
      <dgm:prSet/>
      <dgm:spPr/>
      <dgm:t>
        <a:bodyPr/>
        <a:lstStyle/>
        <a:p>
          <a:endParaRPr lang="it-IT">
            <a:latin typeface="+mn-lt"/>
          </a:endParaRPr>
        </a:p>
      </dgm:t>
    </dgm:pt>
    <dgm:pt modelId="{C80F06B5-EAC3-8F4C-AE2C-57AB794E1FB1}" type="sibTrans" cxnId="{8CF393EF-0C6A-E34A-A246-D1392116FC3A}">
      <dgm:prSet/>
      <dgm:spPr/>
      <dgm:t>
        <a:bodyPr/>
        <a:lstStyle/>
        <a:p>
          <a:endParaRPr lang="it-IT">
            <a:latin typeface="+mn-lt"/>
          </a:endParaRPr>
        </a:p>
      </dgm:t>
    </dgm:pt>
    <dgm:pt modelId="{82D8A385-E9FB-D14F-8912-B4DAD34A8F83}">
      <dgm:prSet custT="1"/>
      <dgm:spPr/>
      <dgm:t>
        <a:bodyPr/>
        <a:lstStyle/>
        <a:p>
          <a:r>
            <a:rPr lang="it-IT" sz="1800" kern="1200" dirty="0" err="1">
              <a:solidFill>
                <a:schemeClr val="accent1">
                  <a:lumMod val="50000"/>
                </a:schemeClr>
              </a:solidFill>
              <a:latin typeface="+mn-lt"/>
            </a:rPr>
            <a:t>Gaining</a:t>
          </a:r>
          <a:r>
            <a:rPr lang="it-IT" sz="1800" kern="1200" dirty="0">
              <a:solidFill>
                <a:schemeClr val="accent1">
                  <a:lumMod val="50000"/>
                </a:schemeClr>
              </a:solidFill>
              <a:latin typeface="+mn-lt"/>
            </a:rPr>
            <a:t> a picture of the </a:t>
          </a:r>
          <a:r>
            <a:rPr lang="it-IT" sz="1800" kern="1200" dirty="0" err="1">
              <a:solidFill>
                <a:schemeClr val="accent1">
                  <a:lumMod val="50000"/>
                </a:schemeClr>
              </a:solidFill>
              <a:latin typeface="+mn-lt"/>
            </a:rPr>
            <a:t>current</a:t>
          </a:r>
          <a:r>
            <a:rPr lang="it-IT" sz="1800" kern="1200" dirty="0">
              <a:solidFill>
                <a:schemeClr val="accent1">
                  <a:lumMod val="50000"/>
                </a:schemeClr>
              </a:solidFill>
              <a:latin typeface="+mn-lt"/>
            </a:rPr>
            <a:t> state of play (June-</a:t>
          </a:r>
          <a:r>
            <a:rPr lang="it-IT" sz="1800" kern="1200" dirty="0" err="1">
              <a:solidFill>
                <a:schemeClr val="accent1">
                  <a:lumMod val="50000"/>
                </a:schemeClr>
              </a:solidFill>
              <a:latin typeface="+mn-lt"/>
            </a:rPr>
            <a:t>September</a:t>
          </a:r>
          <a:r>
            <a:rPr lang="it-IT" sz="1800" kern="1200" dirty="0">
              <a:solidFill>
                <a:schemeClr val="accent1">
                  <a:lumMod val="50000"/>
                </a:schemeClr>
              </a:solidFill>
              <a:latin typeface="+mn-lt"/>
            </a:rPr>
            <a:t> 2021)</a:t>
          </a:r>
          <a:endParaRPr lang="en-US" sz="1800" kern="1200" dirty="0">
            <a:solidFill>
              <a:srgbClr val="002060"/>
            </a:solidFill>
            <a:latin typeface="+mn-lt"/>
            <a:ea typeface="+mn-ea"/>
            <a:cs typeface="+mn-cs"/>
          </a:endParaRPr>
        </a:p>
      </dgm:t>
    </dgm:pt>
    <dgm:pt modelId="{809DB391-BC24-5941-9378-3AF4F599CE8C}" type="parTrans" cxnId="{B1142AE8-CB19-C449-8ACA-D96D5E5A658F}">
      <dgm:prSet/>
      <dgm:spPr/>
      <dgm:t>
        <a:bodyPr/>
        <a:lstStyle/>
        <a:p>
          <a:endParaRPr lang="it-IT">
            <a:latin typeface="+mn-lt"/>
          </a:endParaRPr>
        </a:p>
      </dgm:t>
    </dgm:pt>
    <dgm:pt modelId="{ADBCA1D8-ED42-E847-856C-8F28796C40A7}" type="sibTrans" cxnId="{B1142AE8-CB19-C449-8ACA-D96D5E5A658F}">
      <dgm:prSet/>
      <dgm:spPr/>
      <dgm:t>
        <a:bodyPr/>
        <a:lstStyle/>
        <a:p>
          <a:endParaRPr lang="it-IT">
            <a:latin typeface="+mn-lt"/>
          </a:endParaRPr>
        </a:p>
      </dgm:t>
    </dgm:pt>
    <dgm:pt modelId="{7FC9C028-8C3E-B848-84FD-759EC11A90EC}" type="pres">
      <dgm:prSet presAssocID="{11DC9E34-2F78-457E-ABE8-83B95407A2DB}" presName="vert0" presStyleCnt="0">
        <dgm:presLayoutVars>
          <dgm:dir/>
          <dgm:animOne val="branch"/>
          <dgm:animLvl val="lvl"/>
        </dgm:presLayoutVars>
      </dgm:prSet>
      <dgm:spPr/>
    </dgm:pt>
    <dgm:pt modelId="{DC5B45C1-1C32-D742-844B-2341DD0AC82A}" type="pres">
      <dgm:prSet presAssocID="{624A2972-5C30-D449-A2D0-8626A6BDC426}" presName="thickLine" presStyleLbl="alignNode1" presStyleIdx="0" presStyleCnt="4"/>
      <dgm:spPr/>
    </dgm:pt>
    <dgm:pt modelId="{C42C097B-5DE0-634B-B27F-A66A8AFE5192}" type="pres">
      <dgm:prSet presAssocID="{624A2972-5C30-D449-A2D0-8626A6BDC426}" presName="horz1" presStyleCnt="0"/>
      <dgm:spPr/>
    </dgm:pt>
    <dgm:pt modelId="{CE332FC8-5019-594B-BB4C-7614DC0BC63C}" type="pres">
      <dgm:prSet presAssocID="{624A2972-5C30-D449-A2D0-8626A6BDC426}" presName="tx1" presStyleLbl="revTx" presStyleIdx="0" presStyleCnt="8" custScaleX="98509" custScaleY="128582"/>
      <dgm:spPr/>
    </dgm:pt>
    <dgm:pt modelId="{C27F8DF7-651D-A645-AD39-82BFE14D1BF4}" type="pres">
      <dgm:prSet presAssocID="{624A2972-5C30-D449-A2D0-8626A6BDC426}" presName="vert1" presStyleCnt="0"/>
      <dgm:spPr/>
    </dgm:pt>
    <dgm:pt modelId="{4CB0F8C7-8594-E848-851F-2240ECC18256}" type="pres">
      <dgm:prSet presAssocID="{82D8A385-E9FB-D14F-8912-B4DAD34A8F83}" presName="vertSpace2a" presStyleCnt="0"/>
      <dgm:spPr/>
    </dgm:pt>
    <dgm:pt modelId="{BB6A9351-E234-A748-B18C-9E15EBC70F72}" type="pres">
      <dgm:prSet presAssocID="{82D8A385-E9FB-D14F-8912-B4DAD34A8F83}" presName="horz2" presStyleCnt="0"/>
      <dgm:spPr/>
    </dgm:pt>
    <dgm:pt modelId="{66389CB3-52F8-3A48-B3A1-642F998D63BC}" type="pres">
      <dgm:prSet presAssocID="{82D8A385-E9FB-D14F-8912-B4DAD34A8F83}" presName="horzSpace2" presStyleCnt="0"/>
      <dgm:spPr/>
    </dgm:pt>
    <dgm:pt modelId="{EACBED91-C1F6-5C4C-9AF4-44AD0C8B94BE}" type="pres">
      <dgm:prSet presAssocID="{82D8A385-E9FB-D14F-8912-B4DAD34A8F83}" presName="tx2" presStyleLbl="revTx" presStyleIdx="1" presStyleCnt="8"/>
      <dgm:spPr/>
    </dgm:pt>
    <dgm:pt modelId="{E794D93F-9973-8842-95E7-46FA7EE65A0C}" type="pres">
      <dgm:prSet presAssocID="{82D8A385-E9FB-D14F-8912-B4DAD34A8F83}" presName="vert2" presStyleCnt="0"/>
      <dgm:spPr/>
    </dgm:pt>
    <dgm:pt modelId="{81B70A88-6052-094C-AF9C-A80B6D7F4F4D}" type="pres">
      <dgm:prSet presAssocID="{82D8A385-E9FB-D14F-8912-B4DAD34A8F83}" presName="thinLine2b" presStyleLbl="callout" presStyleIdx="0" presStyleCnt="4" custLinFactY="300000" custLinFactNeighborY="381864"/>
      <dgm:spPr/>
    </dgm:pt>
    <dgm:pt modelId="{1E513095-0CF4-214B-934E-F866556D4E88}" type="pres">
      <dgm:prSet presAssocID="{82D8A385-E9FB-D14F-8912-B4DAD34A8F83}" presName="vertSpace2b" presStyleCnt="0"/>
      <dgm:spPr/>
    </dgm:pt>
    <dgm:pt modelId="{68597C90-B868-2D44-B04E-8E5883FA3FB9}" type="pres">
      <dgm:prSet presAssocID="{60316342-0299-4356-A1E1-2D2773BFB365}" presName="thickLine" presStyleLbl="alignNode1" presStyleIdx="1" presStyleCnt="4"/>
      <dgm:spPr/>
    </dgm:pt>
    <dgm:pt modelId="{2701ECD6-CD45-B749-8CB9-AB3DD1F2917A}" type="pres">
      <dgm:prSet presAssocID="{60316342-0299-4356-A1E1-2D2773BFB365}" presName="horz1" presStyleCnt="0"/>
      <dgm:spPr/>
    </dgm:pt>
    <dgm:pt modelId="{B80C5309-16EC-9944-A134-29AE3D4DFF86}" type="pres">
      <dgm:prSet presAssocID="{60316342-0299-4356-A1E1-2D2773BFB365}" presName="tx1" presStyleLbl="revTx" presStyleIdx="2" presStyleCnt="8"/>
      <dgm:spPr/>
    </dgm:pt>
    <dgm:pt modelId="{306B2692-1D74-9B4E-BFD5-6A69384E7CB2}" type="pres">
      <dgm:prSet presAssocID="{60316342-0299-4356-A1E1-2D2773BFB365}" presName="vert1" presStyleCnt="0"/>
      <dgm:spPr/>
    </dgm:pt>
    <dgm:pt modelId="{66A7C0A7-5B03-2842-8666-B979ECECFFA8}" type="pres">
      <dgm:prSet presAssocID="{8D882121-80D8-40EF-B353-23122CD08B18}" presName="vertSpace2a" presStyleCnt="0"/>
      <dgm:spPr/>
    </dgm:pt>
    <dgm:pt modelId="{22E98DBE-31B0-094D-A892-70B5A8FDC833}" type="pres">
      <dgm:prSet presAssocID="{8D882121-80D8-40EF-B353-23122CD08B18}" presName="horz2" presStyleCnt="0"/>
      <dgm:spPr/>
    </dgm:pt>
    <dgm:pt modelId="{A1F3E863-7EF1-944E-84E9-A0B30F720370}" type="pres">
      <dgm:prSet presAssocID="{8D882121-80D8-40EF-B353-23122CD08B18}" presName="horzSpace2" presStyleCnt="0"/>
      <dgm:spPr/>
    </dgm:pt>
    <dgm:pt modelId="{2854D6E8-E047-504A-A5BD-F412535464FD}" type="pres">
      <dgm:prSet presAssocID="{8D882121-80D8-40EF-B353-23122CD08B18}" presName="tx2" presStyleLbl="revTx" presStyleIdx="3" presStyleCnt="8"/>
      <dgm:spPr/>
    </dgm:pt>
    <dgm:pt modelId="{109CD26C-7F75-CD42-BBAA-4A53E979547E}" type="pres">
      <dgm:prSet presAssocID="{8D882121-80D8-40EF-B353-23122CD08B18}" presName="vert2" presStyleCnt="0"/>
      <dgm:spPr/>
    </dgm:pt>
    <dgm:pt modelId="{4DE58746-9EE8-1344-A5C9-B19F0D816431}" type="pres">
      <dgm:prSet presAssocID="{8D882121-80D8-40EF-B353-23122CD08B18}" presName="thinLine2b" presStyleLbl="callout" presStyleIdx="1" presStyleCnt="4"/>
      <dgm:spPr/>
    </dgm:pt>
    <dgm:pt modelId="{93D22B34-7544-6547-83EF-D31B4B307957}" type="pres">
      <dgm:prSet presAssocID="{8D882121-80D8-40EF-B353-23122CD08B18}" presName="vertSpace2b" presStyleCnt="0"/>
      <dgm:spPr/>
    </dgm:pt>
    <dgm:pt modelId="{BC478E84-EF36-1348-954C-96B5964D155F}" type="pres">
      <dgm:prSet presAssocID="{FE22363E-F6A4-6848-99ED-1B85BEAD79C4}" presName="thickLine" presStyleLbl="alignNode1" presStyleIdx="2" presStyleCnt="4"/>
      <dgm:spPr/>
    </dgm:pt>
    <dgm:pt modelId="{323A3EA3-61B8-3C4E-B877-F21F4BEB00DB}" type="pres">
      <dgm:prSet presAssocID="{FE22363E-F6A4-6848-99ED-1B85BEAD79C4}" presName="horz1" presStyleCnt="0"/>
      <dgm:spPr/>
    </dgm:pt>
    <dgm:pt modelId="{5594BB5F-398A-E346-8176-3EAE3593EC3B}" type="pres">
      <dgm:prSet presAssocID="{FE22363E-F6A4-6848-99ED-1B85BEAD79C4}" presName="tx1" presStyleLbl="revTx" presStyleIdx="4" presStyleCnt="8"/>
      <dgm:spPr/>
    </dgm:pt>
    <dgm:pt modelId="{EFF19AFE-42A4-DF47-A1A6-495E039D1F7B}" type="pres">
      <dgm:prSet presAssocID="{FE22363E-F6A4-6848-99ED-1B85BEAD79C4}" presName="vert1" presStyleCnt="0"/>
      <dgm:spPr/>
    </dgm:pt>
    <dgm:pt modelId="{1BD34D51-1DD9-714F-BB74-CC88AD7BE7E2}" type="pres">
      <dgm:prSet presAssocID="{436F0F93-B21A-B440-BDFF-B65C1915604B}" presName="vertSpace2a" presStyleCnt="0"/>
      <dgm:spPr/>
    </dgm:pt>
    <dgm:pt modelId="{58313543-B101-AE42-8894-1E258CF61EC9}" type="pres">
      <dgm:prSet presAssocID="{436F0F93-B21A-B440-BDFF-B65C1915604B}" presName="horz2" presStyleCnt="0"/>
      <dgm:spPr/>
    </dgm:pt>
    <dgm:pt modelId="{07A7DDC5-A48D-534C-A1D4-4DC178017355}" type="pres">
      <dgm:prSet presAssocID="{436F0F93-B21A-B440-BDFF-B65C1915604B}" presName="horzSpace2" presStyleCnt="0"/>
      <dgm:spPr/>
    </dgm:pt>
    <dgm:pt modelId="{AD486948-FFE8-1B4A-BCAC-23A2C0497DF3}" type="pres">
      <dgm:prSet presAssocID="{436F0F93-B21A-B440-BDFF-B65C1915604B}" presName="tx2" presStyleLbl="revTx" presStyleIdx="5" presStyleCnt="8"/>
      <dgm:spPr/>
    </dgm:pt>
    <dgm:pt modelId="{EA302881-B9CC-0E4E-9ABD-5B805466A63A}" type="pres">
      <dgm:prSet presAssocID="{436F0F93-B21A-B440-BDFF-B65C1915604B}" presName="vert2" presStyleCnt="0"/>
      <dgm:spPr/>
    </dgm:pt>
    <dgm:pt modelId="{B48A2318-9756-5241-A5CA-1DDD34A809CF}" type="pres">
      <dgm:prSet presAssocID="{436F0F93-B21A-B440-BDFF-B65C1915604B}" presName="thinLine2b" presStyleLbl="callout" presStyleIdx="2" presStyleCnt="4"/>
      <dgm:spPr/>
    </dgm:pt>
    <dgm:pt modelId="{E81BE140-AA97-6347-8962-EF6E2451E657}" type="pres">
      <dgm:prSet presAssocID="{436F0F93-B21A-B440-BDFF-B65C1915604B}" presName="vertSpace2b" presStyleCnt="0"/>
      <dgm:spPr/>
    </dgm:pt>
    <dgm:pt modelId="{601CBAFD-9B75-0D44-8EC1-D610383540AA}" type="pres">
      <dgm:prSet presAssocID="{5825243B-B220-E143-9E27-C666171CD7C4}" presName="thickLine" presStyleLbl="alignNode1" presStyleIdx="3" presStyleCnt="4"/>
      <dgm:spPr/>
    </dgm:pt>
    <dgm:pt modelId="{B693BB87-DBC7-4E4C-8E80-FDB99A92196A}" type="pres">
      <dgm:prSet presAssocID="{5825243B-B220-E143-9E27-C666171CD7C4}" presName="horz1" presStyleCnt="0"/>
      <dgm:spPr/>
    </dgm:pt>
    <dgm:pt modelId="{B94AF8FF-7602-474C-AEF6-45D8E227A603}" type="pres">
      <dgm:prSet presAssocID="{5825243B-B220-E143-9E27-C666171CD7C4}" presName="tx1" presStyleLbl="revTx" presStyleIdx="6" presStyleCnt="8"/>
      <dgm:spPr/>
    </dgm:pt>
    <dgm:pt modelId="{099AEEE1-B8A2-C441-BF97-637EF01F886A}" type="pres">
      <dgm:prSet presAssocID="{5825243B-B220-E143-9E27-C666171CD7C4}" presName="vert1" presStyleCnt="0"/>
      <dgm:spPr/>
    </dgm:pt>
    <dgm:pt modelId="{907F95FB-5A8A-144A-87A0-E563645373FB}" type="pres">
      <dgm:prSet presAssocID="{4A51396A-6DDC-1E4C-A9ED-76C92693843A}" presName="vertSpace2a" presStyleCnt="0"/>
      <dgm:spPr/>
    </dgm:pt>
    <dgm:pt modelId="{BD9B3A46-03A7-9941-82DB-D21FFF07FDF0}" type="pres">
      <dgm:prSet presAssocID="{4A51396A-6DDC-1E4C-A9ED-76C92693843A}" presName="horz2" presStyleCnt="0"/>
      <dgm:spPr/>
    </dgm:pt>
    <dgm:pt modelId="{813C8C88-B5F1-7D4C-B63C-DD792DBE558F}" type="pres">
      <dgm:prSet presAssocID="{4A51396A-6DDC-1E4C-A9ED-76C92693843A}" presName="horzSpace2" presStyleCnt="0"/>
      <dgm:spPr/>
    </dgm:pt>
    <dgm:pt modelId="{0BBD6F55-BFF9-6340-9E93-FDEF8A4D40DE}" type="pres">
      <dgm:prSet presAssocID="{4A51396A-6DDC-1E4C-A9ED-76C92693843A}" presName="tx2" presStyleLbl="revTx" presStyleIdx="7" presStyleCnt="8"/>
      <dgm:spPr/>
    </dgm:pt>
    <dgm:pt modelId="{55BA6502-1064-B340-9C33-EA3B702FCB98}" type="pres">
      <dgm:prSet presAssocID="{4A51396A-6DDC-1E4C-A9ED-76C92693843A}" presName="vert2" presStyleCnt="0"/>
      <dgm:spPr/>
    </dgm:pt>
    <dgm:pt modelId="{036D25A9-7648-AF4E-B8F3-A754F3A27C67}" type="pres">
      <dgm:prSet presAssocID="{4A51396A-6DDC-1E4C-A9ED-76C92693843A}" presName="thinLine2b" presStyleLbl="callout" presStyleIdx="3" presStyleCnt="4"/>
      <dgm:spPr/>
    </dgm:pt>
    <dgm:pt modelId="{A01D8255-163D-EE4F-A0D7-D0093CA3DC25}" type="pres">
      <dgm:prSet presAssocID="{4A51396A-6DDC-1E4C-A9ED-76C92693843A}" presName="vertSpace2b" presStyleCnt="0"/>
      <dgm:spPr/>
    </dgm:pt>
  </dgm:ptLst>
  <dgm:cxnLst>
    <dgm:cxn modelId="{10843104-64BA-CC44-A405-3C0596276E49}" type="presOf" srcId="{11DC9E34-2F78-457E-ABE8-83B95407A2DB}" destId="{7FC9C028-8C3E-B848-84FD-759EC11A90EC}" srcOrd="0" destOrd="0" presId="urn:microsoft.com/office/officeart/2008/layout/LinedList"/>
    <dgm:cxn modelId="{373DC208-6933-5B43-B196-3FCDF8D35F99}" srcId="{FE22363E-F6A4-6848-99ED-1B85BEAD79C4}" destId="{436F0F93-B21A-B440-BDFF-B65C1915604B}" srcOrd="0" destOrd="0" parTransId="{10E622B6-FC18-E041-83C2-6A08A3F3E01A}" sibTransId="{BF3832F2-1452-B746-834E-9D263E22A85C}"/>
    <dgm:cxn modelId="{1CAABE0A-3AFF-494F-B360-09A7BC98E287}" srcId="{11DC9E34-2F78-457E-ABE8-83B95407A2DB}" destId="{60316342-0299-4356-A1E1-2D2773BFB365}" srcOrd="1" destOrd="0" parTransId="{E7F0FB7C-EC07-421B-BB35-A713A44C5BB6}" sibTransId="{3D74AB93-15ED-47CB-B512-C287509B0582}"/>
    <dgm:cxn modelId="{4D840146-4E93-544A-8FED-9AA7C1238BA8}" type="presOf" srcId="{436F0F93-B21A-B440-BDFF-B65C1915604B}" destId="{AD486948-FFE8-1B4A-BCAC-23A2C0497DF3}" srcOrd="0" destOrd="0" presId="urn:microsoft.com/office/officeart/2008/layout/LinedList"/>
    <dgm:cxn modelId="{8474CE4A-A798-F74A-9EF5-9D02BFEA5BF8}" srcId="{11DC9E34-2F78-457E-ABE8-83B95407A2DB}" destId="{FE22363E-F6A4-6848-99ED-1B85BEAD79C4}" srcOrd="2" destOrd="0" parTransId="{668A35C7-59EF-A14F-8BAB-C755F90CB265}" sibTransId="{5DD38F7E-5A49-9B4B-9C00-0C1403C56E48}"/>
    <dgm:cxn modelId="{54146A4D-978E-0743-BECE-ACABD23BCA81}" srcId="{5825243B-B220-E143-9E27-C666171CD7C4}" destId="{4A51396A-6DDC-1E4C-A9ED-76C92693843A}" srcOrd="0" destOrd="0" parTransId="{652C1A59-4026-B444-AC76-89CAFB3B577A}" sibTransId="{87379C77-C177-8544-A892-D4F105196950}"/>
    <dgm:cxn modelId="{86459A6C-553C-AB4D-B19B-FCEF2A2EAC4D}" type="presOf" srcId="{5825243B-B220-E143-9E27-C666171CD7C4}" destId="{B94AF8FF-7602-474C-AEF6-45D8E227A603}" srcOrd="0" destOrd="0" presId="urn:microsoft.com/office/officeart/2008/layout/LinedList"/>
    <dgm:cxn modelId="{7DE1A08A-97D0-1E49-B1B3-3CB1AA1168AF}" type="presOf" srcId="{82D8A385-E9FB-D14F-8912-B4DAD34A8F83}" destId="{EACBED91-C1F6-5C4C-9AF4-44AD0C8B94BE}" srcOrd="0" destOrd="0" presId="urn:microsoft.com/office/officeart/2008/layout/LinedList"/>
    <dgm:cxn modelId="{E521CFB2-C0BA-F041-BB12-6DE31568A150}" type="presOf" srcId="{FE22363E-F6A4-6848-99ED-1B85BEAD79C4}" destId="{5594BB5F-398A-E346-8176-3EAE3593EC3B}" srcOrd="0" destOrd="0" presId="urn:microsoft.com/office/officeart/2008/layout/LinedList"/>
    <dgm:cxn modelId="{0FA55CB3-8BB4-ED40-A7B8-BA2205A83B1E}" type="presOf" srcId="{624A2972-5C30-D449-A2D0-8626A6BDC426}" destId="{CE332FC8-5019-594B-BB4C-7614DC0BC63C}" srcOrd="0" destOrd="0" presId="urn:microsoft.com/office/officeart/2008/layout/LinedList"/>
    <dgm:cxn modelId="{BF61C1B8-8976-3247-8BA9-43DAA464119A}" type="presOf" srcId="{8D882121-80D8-40EF-B353-23122CD08B18}" destId="{2854D6E8-E047-504A-A5BD-F412535464FD}" srcOrd="0" destOrd="0" presId="urn:microsoft.com/office/officeart/2008/layout/LinedList"/>
    <dgm:cxn modelId="{DE6835C6-9A79-D749-B48D-892F1F4ED67C}" srcId="{11DC9E34-2F78-457E-ABE8-83B95407A2DB}" destId="{5825243B-B220-E143-9E27-C666171CD7C4}" srcOrd="3" destOrd="0" parTransId="{93FE0FD8-020E-FE4E-86A8-461618545B24}" sibTransId="{0CB63A68-F60F-B24D-97F4-D657E1DF53B0}"/>
    <dgm:cxn modelId="{D24DB7D8-0319-CB4D-A77B-C144F11EC331}" type="presOf" srcId="{4A51396A-6DDC-1E4C-A9ED-76C92693843A}" destId="{0BBD6F55-BFF9-6340-9E93-FDEF8A4D40DE}" srcOrd="0" destOrd="0" presId="urn:microsoft.com/office/officeart/2008/layout/LinedList"/>
    <dgm:cxn modelId="{F37504DB-E01C-8648-AD9D-4A874D0480DD}" type="presOf" srcId="{60316342-0299-4356-A1E1-2D2773BFB365}" destId="{B80C5309-16EC-9944-A134-29AE3D4DFF86}" srcOrd="0" destOrd="0" presId="urn:microsoft.com/office/officeart/2008/layout/LinedList"/>
    <dgm:cxn modelId="{4E17F0DC-33A9-4798-9F58-70A2C7203AB0}" srcId="{60316342-0299-4356-A1E1-2D2773BFB365}" destId="{8D882121-80D8-40EF-B353-23122CD08B18}" srcOrd="0" destOrd="0" parTransId="{49A9DF88-6B7B-485A-B679-281F94CDC991}" sibTransId="{BBDD92F5-E1BE-4F41-B0B5-731FCB05B8D7}"/>
    <dgm:cxn modelId="{B1142AE8-CB19-C449-8ACA-D96D5E5A658F}" srcId="{624A2972-5C30-D449-A2D0-8626A6BDC426}" destId="{82D8A385-E9FB-D14F-8912-B4DAD34A8F83}" srcOrd="0" destOrd="0" parTransId="{809DB391-BC24-5941-9378-3AF4F599CE8C}" sibTransId="{ADBCA1D8-ED42-E847-856C-8F28796C40A7}"/>
    <dgm:cxn modelId="{8CF393EF-0C6A-E34A-A246-D1392116FC3A}" srcId="{11DC9E34-2F78-457E-ABE8-83B95407A2DB}" destId="{624A2972-5C30-D449-A2D0-8626A6BDC426}" srcOrd="0" destOrd="0" parTransId="{0078DEEE-5910-5541-B170-9740A6F2FB44}" sibTransId="{C80F06B5-EAC3-8F4C-AE2C-57AB794E1FB1}"/>
    <dgm:cxn modelId="{69FFC1AC-126C-A144-89AE-0FB1921A8CE1}" type="presParOf" srcId="{7FC9C028-8C3E-B848-84FD-759EC11A90EC}" destId="{DC5B45C1-1C32-D742-844B-2341DD0AC82A}" srcOrd="0" destOrd="0" presId="urn:microsoft.com/office/officeart/2008/layout/LinedList"/>
    <dgm:cxn modelId="{22E32D31-70BD-1448-B1BF-F93F6B141060}" type="presParOf" srcId="{7FC9C028-8C3E-B848-84FD-759EC11A90EC}" destId="{C42C097B-5DE0-634B-B27F-A66A8AFE5192}" srcOrd="1" destOrd="0" presId="urn:microsoft.com/office/officeart/2008/layout/LinedList"/>
    <dgm:cxn modelId="{9DD3E606-BC55-9040-A6DE-9BAE69BC5C81}" type="presParOf" srcId="{C42C097B-5DE0-634B-B27F-A66A8AFE5192}" destId="{CE332FC8-5019-594B-BB4C-7614DC0BC63C}" srcOrd="0" destOrd="0" presId="urn:microsoft.com/office/officeart/2008/layout/LinedList"/>
    <dgm:cxn modelId="{75333C9A-C7F6-7B43-ADB1-58620349CA07}" type="presParOf" srcId="{C42C097B-5DE0-634B-B27F-A66A8AFE5192}" destId="{C27F8DF7-651D-A645-AD39-82BFE14D1BF4}" srcOrd="1" destOrd="0" presId="urn:microsoft.com/office/officeart/2008/layout/LinedList"/>
    <dgm:cxn modelId="{32210EDF-51EF-AF4F-AFB1-0C73C7761F0B}" type="presParOf" srcId="{C27F8DF7-651D-A645-AD39-82BFE14D1BF4}" destId="{4CB0F8C7-8594-E848-851F-2240ECC18256}" srcOrd="0" destOrd="0" presId="urn:microsoft.com/office/officeart/2008/layout/LinedList"/>
    <dgm:cxn modelId="{59F70DAC-0B60-0144-86FF-3071EA4737C6}" type="presParOf" srcId="{C27F8DF7-651D-A645-AD39-82BFE14D1BF4}" destId="{BB6A9351-E234-A748-B18C-9E15EBC70F72}" srcOrd="1" destOrd="0" presId="urn:microsoft.com/office/officeart/2008/layout/LinedList"/>
    <dgm:cxn modelId="{A1C4535E-44EB-EE44-BC2C-64A3F47A65E6}" type="presParOf" srcId="{BB6A9351-E234-A748-B18C-9E15EBC70F72}" destId="{66389CB3-52F8-3A48-B3A1-642F998D63BC}" srcOrd="0" destOrd="0" presId="urn:microsoft.com/office/officeart/2008/layout/LinedList"/>
    <dgm:cxn modelId="{61F0D76C-03B1-764D-BB2A-D8B3FDC76164}" type="presParOf" srcId="{BB6A9351-E234-A748-B18C-9E15EBC70F72}" destId="{EACBED91-C1F6-5C4C-9AF4-44AD0C8B94BE}" srcOrd="1" destOrd="0" presId="urn:microsoft.com/office/officeart/2008/layout/LinedList"/>
    <dgm:cxn modelId="{7D1E1BB8-143E-A44D-9D96-4C912D39AC7E}" type="presParOf" srcId="{BB6A9351-E234-A748-B18C-9E15EBC70F72}" destId="{E794D93F-9973-8842-95E7-46FA7EE65A0C}" srcOrd="2" destOrd="0" presId="urn:microsoft.com/office/officeart/2008/layout/LinedList"/>
    <dgm:cxn modelId="{8FC6403C-23E3-E14A-8C50-122C12981BDD}" type="presParOf" srcId="{C27F8DF7-651D-A645-AD39-82BFE14D1BF4}" destId="{81B70A88-6052-094C-AF9C-A80B6D7F4F4D}" srcOrd="2" destOrd="0" presId="urn:microsoft.com/office/officeart/2008/layout/LinedList"/>
    <dgm:cxn modelId="{1FCDDD91-6F59-814A-8D3B-B602B2C33AEE}" type="presParOf" srcId="{C27F8DF7-651D-A645-AD39-82BFE14D1BF4}" destId="{1E513095-0CF4-214B-934E-F866556D4E88}" srcOrd="3" destOrd="0" presId="urn:microsoft.com/office/officeart/2008/layout/LinedList"/>
    <dgm:cxn modelId="{48E5A5BA-5138-9B46-AECC-5D428B046E53}" type="presParOf" srcId="{7FC9C028-8C3E-B848-84FD-759EC11A90EC}" destId="{68597C90-B868-2D44-B04E-8E5883FA3FB9}" srcOrd="2" destOrd="0" presId="urn:microsoft.com/office/officeart/2008/layout/LinedList"/>
    <dgm:cxn modelId="{88CBB9CE-029E-E844-B928-04F4D218EA36}" type="presParOf" srcId="{7FC9C028-8C3E-B848-84FD-759EC11A90EC}" destId="{2701ECD6-CD45-B749-8CB9-AB3DD1F2917A}" srcOrd="3" destOrd="0" presId="urn:microsoft.com/office/officeart/2008/layout/LinedList"/>
    <dgm:cxn modelId="{B8BE51D4-9DE0-BA42-8C2A-FA57D4F5AC9E}" type="presParOf" srcId="{2701ECD6-CD45-B749-8CB9-AB3DD1F2917A}" destId="{B80C5309-16EC-9944-A134-29AE3D4DFF86}" srcOrd="0" destOrd="0" presId="urn:microsoft.com/office/officeart/2008/layout/LinedList"/>
    <dgm:cxn modelId="{BA35BDE9-D82B-974E-84AB-9CE4DC2B33DC}" type="presParOf" srcId="{2701ECD6-CD45-B749-8CB9-AB3DD1F2917A}" destId="{306B2692-1D74-9B4E-BFD5-6A69384E7CB2}" srcOrd="1" destOrd="0" presId="urn:microsoft.com/office/officeart/2008/layout/LinedList"/>
    <dgm:cxn modelId="{7F1FF547-05A6-AE46-A66D-37EED5F262F4}" type="presParOf" srcId="{306B2692-1D74-9B4E-BFD5-6A69384E7CB2}" destId="{66A7C0A7-5B03-2842-8666-B979ECECFFA8}" srcOrd="0" destOrd="0" presId="urn:microsoft.com/office/officeart/2008/layout/LinedList"/>
    <dgm:cxn modelId="{1698E4C0-79FF-B247-B508-E004084868F5}" type="presParOf" srcId="{306B2692-1D74-9B4E-BFD5-6A69384E7CB2}" destId="{22E98DBE-31B0-094D-A892-70B5A8FDC833}" srcOrd="1" destOrd="0" presId="urn:microsoft.com/office/officeart/2008/layout/LinedList"/>
    <dgm:cxn modelId="{0AE0999D-F3A0-EF47-B51C-C96B5D16E5A8}" type="presParOf" srcId="{22E98DBE-31B0-094D-A892-70B5A8FDC833}" destId="{A1F3E863-7EF1-944E-84E9-A0B30F720370}" srcOrd="0" destOrd="0" presId="urn:microsoft.com/office/officeart/2008/layout/LinedList"/>
    <dgm:cxn modelId="{0D648961-4EC0-A640-97C4-80591A828359}" type="presParOf" srcId="{22E98DBE-31B0-094D-A892-70B5A8FDC833}" destId="{2854D6E8-E047-504A-A5BD-F412535464FD}" srcOrd="1" destOrd="0" presId="urn:microsoft.com/office/officeart/2008/layout/LinedList"/>
    <dgm:cxn modelId="{3AF18F75-7984-EC49-81C4-3B4231D5F80B}" type="presParOf" srcId="{22E98DBE-31B0-094D-A892-70B5A8FDC833}" destId="{109CD26C-7F75-CD42-BBAA-4A53E979547E}" srcOrd="2" destOrd="0" presId="urn:microsoft.com/office/officeart/2008/layout/LinedList"/>
    <dgm:cxn modelId="{42C1C5DE-36D0-1142-9EEE-22C25A9AF382}" type="presParOf" srcId="{306B2692-1D74-9B4E-BFD5-6A69384E7CB2}" destId="{4DE58746-9EE8-1344-A5C9-B19F0D816431}" srcOrd="2" destOrd="0" presId="urn:microsoft.com/office/officeart/2008/layout/LinedList"/>
    <dgm:cxn modelId="{C5640980-9780-4642-B2AA-72D2ACFA33D3}" type="presParOf" srcId="{306B2692-1D74-9B4E-BFD5-6A69384E7CB2}" destId="{93D22B34-7544-6547-83EF-D31B4B307957}" srcOrd="3" destOrd="0" presId="urn:microsoft.com/office/officeart/2008/layout/LinedList"/>
    <dgm:cxn modelId="{37A3B9AC-23C6-5B45-A35F-4D2D4650F7AE}" type="presParOf" srcId="{7FC9C028-8C3E-B848-84FD-759EC11A90EC}" destId="{BC478E84-EF36-1348-954C-96B5964D155F}" srcOrd="4" destOrd="0" presId="urn:microsoft.com/office/officeart/2008/layout/LinedList"/>
    <dgm:cxn modelId="{31CEFD0B-1FC1-4A48-B711-EB999BAA5956}" type="presParOf" srcId="{7FC9C028-8C3E-B848-84FD-759EC11A90EC}" destId="{323A3EA3-61B8-3C4E-B877-F21F4BEB00DB}" srcOrd="5" destOrd="0" presId="urn:microsoft.com/office/officeart/2008/layout/LinedList"/>
    <dgm:cxn modelId="{F59F5C9C-8B20-C644-9446-EA681C9EE421}" type="presParOf" srcId="{323A3EA3-61B8-3C4E-B877-F21F4BEB00DB}" destId="{5594BB5F-398A-E346-8176-3EAE3593EC3B}" srcOrd="0" destOrd="0" presId="urn:microsoft.com/office/officeart/2008/layout/LinedList"/>
    <dgm:cxn modelId="{50894880-6A5A-984C-8820-CA7B4E28B6D5}" type="presParOf" srcId="{323A3EA3-61B8-3C4E-B877-F21F4BEB00DB}" destId="{EFF19AFE-42A4-DF47-A1A6-495E039D1F7B}" srcOrd="1" destOrd="0" presId="urn:microsoft.com/office/officeart/2008/layout/LinedList"/>
    <dgm:cxn modelId="{36F17C56-C062-0D43-97BA-A40A68B346A2}" type="presParOf" srcId="{EFF19AFE-42A4-DF47-A1A6-495E039D1F7B}" destId="{1BD34D51-1DD9-714F-BB74-CC88AD7BE7E2}" srcOrd="0" destOrd="0" presId="urn:microsoft.com/office/officeart/2008/layout/LinedList"/>
    <dgm:cxn modelId="{4AF56B49-8957-A046-BA0C-FFE340CDE205}" type="presParOf" srcId="{EFF19AFE-42A4-DF47-A1A6-495E039D1F7B}" destId="{58313543-B101-AE42-8894-1E258CF61EC9}" srcOrd="1" destOrd="0" presId="urn:microsoft.com/office/officeart/2008/layout/LinedList"/>
    <dgm:cxn modelId="{2C72CC8A-51AB-9041-BB7D-F9A6A7165277}" type="presParOf" srcId="{58313543-B101-AE42-8894-1E258CF61EC9}" destId="{07A7DDC5-A48D-534C-A1D4-4DC178017355}" srcOrd="0" destOrd="0" presId="urn:microsoft.com/office/officeart/2008/layout/LinedList"/>
    <dgm:cxn modelId="{2297604B-3561-5F4D-9730-C28D4E48E410}" type="presParOf" srcId="{58313543-B101-AE42-8894-1E258CF61EC9}" destId="{AD486948-FFE8-1B4A-BCAC-23A2C0497DF3}" srcOrd="1" destOrd="0" presId="urn:microsoft.com/office/officeart/2008/layout/LinedList"/>
    <dgm:cxn modelId="{93863B56-A2FD-3243-B233-F473AF112D20}" type="presParOf" srcId="{58313543-B101-AE42-8894-1E258CF61EC9}" destId="{EA302881-B9CC-0E4E-9ABD-5B805466A63A}" srcOrd="2" destOrd="0" presId="urn:microsoft.com/office/officeart/2008/layout/LinedList"/>
    <dgm:cxn modelId="{06F80EB0-150E-4749-B9C2-0B6BDE25AA03}" type="presParOf" srcId="{EFF19AFE-42A4-DF47-A1A6-495E039D1F7B}" destId="{B48A2318-9756-5241-A5CA-1DDD34A809CF}" srcOrd="2" destOrd="0" presId="urn:microsoft.com/office/officeart/2008/layout/LinedList"/>
    <dgm:cxn modelId="{C36B33B1-8A4A-DE4F-AEF5-69B5AA3D2F54}" type="presParOf" srcId="{EFF19AFE-42A4-DF47-A1A6-495E039D1F7B}" destId="{E81BE140-AA97-6347-8962-EF6E2451E657}" srcOrd="3" destOrd="0" presId="urn:microsoft.com/office/officeart/2008/layout/LinedList"/>
    <dgm:cxn modelId="{C9552CFF-8687-224D-9D7B-21D77A1FAFB5}" type="presParOf" srcId="{7FC9C028-8C3E-B848-84FD-759EC11A90EC}" destId="{601CBAFD-9B75-0D44-8EC1-D610383540AA}" srcOrd="6" destOrd="0" presId="urn:microsoft.com/office/officeart/2008/layout/LinedList"/>
    <dgm:cxn modelId="{2F4E11C1-0A1E-B847-BDF2-12B3CD4781A9}" type="presParOf" srcId="{7FC9C028-8C3E-B848-84FD-759EC11A90EC}" destId="{B693BB87-DBC7-4E4C-8E80-FDB99A92196A}" srcOrd="7" destOrd="0" presId="urn:microsoft.com/office/officeart/2008/layout/LinedList"/>
    <dgm:cxn modelId="{63D5A35D-2350-1148-8AB9-7529A81B3030}" type="presParOf" srcId="{B693BB87-DBC7-4E4C-8E80-FDB99A92196A}" destId="{B94AF8FF-7602-474C-AEF6-45D8E227A603}" srcOrd="0" destOrd="0" presId="urn:microsoft.com/office/officeart/2008/layout/LinedList"/>
    <dgm:cxn modelId="{5863A7B4-85D3-7C43-9CF6-29E96C1E28B6}" type="presParOf" srcId="{B693BB87-DBC7-4E4C-8E80-FDB99A92196A}" destId="{099AEEE1-B8A2-C441-BF97-637EF01F886A}" srcOrd="1" destOrd="0" presId="urn:microsoft.com/office/officeart/2008/layout/LinedList"/>
    <dgm:cxn modelId="{21D2323C-A855-AC4C-980E-C1F699A3B044}" type="presParOf" srcId="{099AEEE1-B8A2-C441-BF97-637EF01F886A}" destId="{907F95FB-5A8A-144A-87A0-E563645373FB}" srcOrd="0" destOrd="0" presId="urn:microsoft.com/office/officeart/2008/layout/LinedList"/>
    <dgm:cxn modelId="{FAA2F44D-0677-9D42-93E2-3EDAB554F90D}" type="presParOf" srcId="{099AEEE1-B8A2-C441-BF97-637EF01F886A}" destId="{BD9B3A46-03A7-9941-82DB-D21FFF07FDF0}" srcOrd="1" destOrd="0" presId="urn:microsoft.com/office/officeart/2008/layout/LinedList"/>
    <dgm:cxn modelId="{45AA7EAD-A224-E04C-B341-3BDACB1D37FD}" type="presParOf" srcId="{BD9B3A46-03A7-9941-82DB-D21FFF07FDF0}" destId="{813C8C88-B5F1-7D4C-B63C-DD792DBE558F}" srcOrd="0" destOrd="0" presId="urn:microsoft.com/office/officeart/2008/layout/LinedList"/>
    <dgm:cxn modelId="{24FF61C9-EEF3-FD44-BA7F-8CBBD0638ABA}" type="presParOf" srcId="{BD9B3A46-03A7-9941-82DB-D21FFF07FDF0}" destId="{0BBD6F55-BFF9-6340-9E93-FDEF8A4D40DE}" srcOrd="1" destOrd="0" presId="urn:microsoft.com/office/officeart/2008/layout/LinedList"/>
    <dgm:cxn modelId="{423B298A-C9AD-F04E-A8E7-8BE96857D697}" type="presParOf" srcId="{BD9B3A46-03A7-9941-82DB-D21FFF07FDF0}" destId="{55BA6502-1064-B340-9C33-EA3B702FCB98}" srcOrd="2" destOrd="0" presId="urn:microsoft.com/office/officeart/2008/layout/LinedList"/>
    <dgm:cxn modelId="{EEA64AFF-8858-1A4B-A877-8AEE73E1EE1D}" type="presParOf" srcId="{099AEEE1-B8A2-C441-BF97-637EF01F886A}" destId="{036D25A9-7648-AF4E-B8F3-A754F3A27C67}" srcOrd="2" destOrd="0" presId="urn:microsoft.com/office/officeart/2008/layout/LinedList"/>
    <dgm:cxn modelId="{A5B532F7-9E9D-3049-9402-C2462DF7920E}" type="presParOf" srcId="{099AEEE1-B8A2-C441-BF97-637EF01F886A}" destId="{A01D8255-163D-EE4F-A0D7-D0093CA3DC2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7B6F5-E502-A145-8548-3BB4648D2ED2}" type="doc">
      <dgm:prSet loTypeId="urn:microsoft.com/office/officeart/2008/layout/LinedList" loCatId="" qsTypeId="urn:microsoft.com/office/officeart/2005/8/quickstyle/simple1" qsCatId="simple" csTypeId="urn:microsoft.com/office/officeart/2005/8/colors/accent5_2" csCatId="accent5" phldr="1"/>
      <dgm:spPr/>
      <dgm:t>
        <a:bodyPr/>
        <a:lstStyle/>
        <a:p>
          <a:endParaRPr lang="it-IT"/>
        </a:p>
      </dgm:t>
    </dgm:pt>
    <dgm:pt modelId="{C46BC148-A006-7643-8C75-CBAA5D5072A0}">
      <dgm:prSet phldrT="[Testo]"/>
      <dgm:spPr/>
      <dgm:t>
        <a:bodyPr/>
        <a:lstStyle/>
        <a:p>
          <a:r>
            <a:rPr lang="it-IT" b="1" dirty="0">
              <a:solidFill>
                <a:srgbClr val="002060"/>
              </a:solidFill>
              <a:latin typeface="+mn-lt"/>
            </a:rPr>
            <a:t>Date: </a:t>
          </a:r>
        </a:p>
        <a:p>
          <a:r>
            <a:rPr lang="it-IT" b="0" dirty="0">
              <a:solidFill>
                <a:srgbClr val="002060"/>
              </a:solidFill>
              <a:latin typeface="+mn-lt"/>
            </a:rPr>
            <a:t>14 </a:t>
          </a:r>
          <a:r>
            <a:rPr lang="it-IT" b="0" dirty="0" err="1">
              <a:solidFill>
                <a:srgbClr val="002060"/>
              </a:solidFill>
              <a:latin typeface="+mn-lt"/>
            </a:rPr>
            <a:t>September</a:t>
          </a:r>
          <a:r>
            <a:rPr lang="it-IT" b="0" dirty="0">
              <a:solidFill>
                <a:srgbClr val="002060"/>
              </a:solidFill>
              <a:latin typeface="+mn-lt"/>
            </a:rPr>
            <a:t> 2021 (online)</a:t>
          </a:r>
        </a:p>
      </dgm:t>
    </dgm:pt>
    <dgm:pt modelId="{98C8970A-B792-7E40-9C82-6EA3EB266429}" type="parTrans" cxnId="{13F4360E-6B9D-474F-A1CD-B1AFABE97F7A}">
      <dgm:prSet/>
      <dgm:spPr/>
      <dgm:t>
        <a:bodyPr/>
        <a:lstStyle/>
        <a:p>
          <a:endParaRPr lang="it-IT"/>
        </a:p>
      </dgm:t>
    </dgm:pt>
    <dgm:pt modelId="{3318C41D-B7D7-9149-961B-9E1FDA750BA8}" type="sibTrans" cxnId="{13F4360E-6B9D-474F-A1CD-B1AFABE97F7A}">
      <dgm:prSet/>
      <dgm:spPr/>
      <dgm:t>
        <a:bodyPr/>
        <a:lstStyle/>
        <a:p>
          <a:endParaRPr lang="it-IT"/>
        </a:p>
      </dgm:t>
    </dgm:pt>
    <dgm:pt modelId="{20BC5FBB-CBCF-9B49-91A2-120854CF0548}">
      <dgm:prSet phldrT="[Testo]"/>
      <dgm:spPr/>
      <dgm:t>
        <a:bodyPr/>
        <a:lstStyle/>
        <a:p>
          <a:r>
            <a:rPr lang="it-IT" b="1" kern="1200" dirty="0" err="1">
              <a:solidFill>
                <a:srgbClr val="002060"/>
              </a:solidFill>
              <a:latin typeface="+mn-lt"/>
              <a:ea typeface="+mn-ea"/>
              <a:cs typeface="+mn-cs"/>
            </a:rPr>
            <a:t>Participants</a:t>
          </a:r>
          <a:r>
            <a:rPr lang="it-IT" b="1" kern="1200" dirty="0">
              <a:solidFill>
                <a:srgbClr val="002060"/>
              </a:solidFill>
              <a:latin typeface="+mn-lt"/>
              <a:ea typeface="+mn-ea"/>
              <a:cs typeface="+mn-cs"/>
            </a:rPr>
            <a:t>: </a:t>
          </a:r>
        </a:p>
        <a:p>
          <a:r>
            <a:rPr lang="it-IT" b="0" kern="1200" dirty="0">
              <a:solidFill>
                <a:srgbClr val="002060"/>
              </a:solidFill>
              <a:latin typeface="+mn-lt"/>
              <a:ea typeface="+mn-ea"/>
              <a:cs typeface="+mn-cs"/>
            </a:rPr>
            <a:t>51</a:t>
          </a:r>
          <a:r>
            <a:rPr lang="it-IT" kern="1200" dirty="0">
              <a:solidFill>
                <a:srgbClr val="002060"/>
              </a:solidFill>
              <a:latin typeface="+mn-lt"/>
              <a:ea typeface="+mn-ea"/>
              <a:cs typeface="+mn-cs"/>
            </a:rPr>
            <a:t>  (28 </a:t>
          </a:r>
          <a:r>
            <a:rPr lang="it-IT" kern="1200" dirty="0" err="1">
              <a:solidFill>
                <a:srgbClr val="002060"/>
              </a:solidFill>
              <a:latin typeface="+mn-lt"/>
              <a:ea typeface="+mn-ea"/>
              <a:cs typeface="+mn-cs"/>
            </a:rPr>
            <a:t>countries</a:t>
          </a:r>
          <a:r>
            <a:rPr lang="it-IT" kern="1200" dirty="0">
              <a:solidFill>
                <a:srgbClr val="002060"/>
              </a:solidFill>
              <a:latin typeface="+mn-lt"/>
              <a:ea typeface="+mn-ea"/>
              <a:cs typeface="+mn-cs"/>
            </a:rPr>
            <a:t> and 6 consultative </a:t>
          </a:r>
          <a:r>
            <a:rPr lang="it-IT" kern="1200" dirty="0" err="1">
              <a:solidFill>
                <a:srgbClr val="002060"/>
              </a:solidFill>
              <a:latin typeface="+mn-lt"/>
              <a:ea typeface="+mn-ea"/>
              <a:cs typeface="+mn-cs"/>
            </a:rPr>
            <a:t>members</a:t>
          </a:r>
          <a:r>
            <a:rPr lang="it-IT" kern="1200" dirty="0">
              <a:solidFill>
                <a:srgbClr val="002060"/>
              </a:solidFill>
              <a:latin typeface="+mn-lt"/>
              <a:ea typeface="+mn-ea"/>
              <a:cs typeface="+mn-cs"/>
            </a:rPr>
            <a:t>)</a:t>
          </a:r>
        </a:p>
        <a:p>
          <a:endParaRPr lang="it-IT" kern="1200" dirty="0"/>
        </a:p>
      </dgm:t>
    </dgm:pt>
    <dgm:pt modelId="{DB41B15C-D23F-D94A-BDC4-5FCDBFB34490}" type="parTrans" cxnId="{2DE6147C-29AB-F94E-8219-4977AEC14B22}">
      <dgm:prSet/>
      <dgm:spPr/>
      <dgm:t>
        <a:bodyPr/>
        <a:lstStyle/>
        <a:p>
          <a:endParaRPr lang="it-IT"/>
        </a:p>
      </dgm:t>
    </dgm:pt>
    <dgm:pt modelId="{6E6D974F-73CB-3348-811A-A2768CEA2ADE}" type="sibTrans" cxnId="{2DE6147C-29AB-F94E-8219-4977AEC14B22}">
      <dgm:prSet/>
      <dgm:spPr/>
      <dgm:t>
        <a:bodyPr/>
        <a:lstStyle/>
        <a:p>
          <a:endParaRPr lang="it-IT"/>
        </a:p>
      </dgm:t>
    </dgm:pt>
    <dgm:pt modelId="{05A8ADDD-5723-1446-B490-C458955E0FBA}" type="pres">
      <dgm:prSet presAssocID="{ADB7B6F5-E502-A145-8548-3BB4648D2ED2}" presName="vert0" presStyleCnt="0">
        <dgm:presLayoutVars>
          <dgm:dir/>
          <dgm:animOne val="branch"/>
          <dgm:animLvl val="lvl"/>
        </dgm:presLayoutVars>
      </dgm:prSet>
      <dgm:spPr/>
    </dgm:pt>
    <dgm:pt modelId="{DA21830A-5844-FB43-B0BE-5DBA8CDE0014}" type="pres">
      <dgm:prSet presAssocID="{C46BC148-A006-7643-8C75-CBAA5D5072A0}" presName="thickLine" presStyleLbl="alignNode1" presStyleIdx="0" presStyleCnt="2"/>
      <dgm:spPr/>
    </dgm:pt>
    <dgm:pt modelId="{7D7B287D-B892-FB41-87D0-BE06F407260A}" type="pres">
      <dgm:prSet presAssocID="{C46BC148-A006-7643-8C75-CBAA5D5072A0}" presName="horz1" presStyleCnt="0"/>
      <dgm:spPr/>
    </dgm:pt>
    <dgm:pt modelId="{1BA42DA0-5188-5643-BCB4-760DF86FEACB}" type="pres">
      <dgm:prSet presAssocID="{C46BC148-A006-7643-8C75-CBAA5D5072A0}" presName="tx1" presStyleLbl="revTx" presStyleIdx="0" presStyleCnt="2"/>
      <dgm:spPr/>
    </dgm:pt>
    <dgm:pt modelId="{92199BE2-8213-2444-B17E-37F8569D8D68}" type="pres">
      <dgm:prSet presAssocID="{C46BC148-A006-7643-8C75-CBAA5D5072A0}" presName="vert1" presStyleCnt="0"/>
      <dgm:spPr/>
    </dgm:pt>
    <dgm:pt modelId="{5EC4D6E9-B227-FD45-8343-FBA9AE895B0A}" type="pres">
      <dgm:prSet presAssocID="{20BC5FBB-CBCF-9B49-91A2-120854CF0548}" presName="thickLine" presStyleLbl="alignNode1" presStyleIdx="1" presStyleCnt="2"/>
      <dgm:spPr/>
    </dgm:pt>
    <dgm:pt modelId="{0B1DF652-93DF-CF47-8C35-5FB5C42CE667}" type="pres">
      <dgm:prSet presAssocID="{20BC5FBB-CBCF-9B49-91A2-120854CF0548}" presName="horz1" presStyleCnt="0"/>
      <dgm:spPr/>
    </dgm:pt>
    <dgm:pt modelId="{5E3570E7-3C60-EA48-B44E-489E22EF94F2}" type="pres">
      <dgm:prSet presAssocID="{20BC5FBB-CBCF-9B49-91A2-120854CF0548}" presName="tx1" presStyleLbl="revTx" presStyleIdx="1" presStyleCnt="2"/>
      <dgm:spPr/>
    </dgm:pt>
    <dgm:pt modelId="{4AFDBF72-2EEA-0741-9DF2-92452A2883D9}" type="pres">
      <dgm:prSet presAssocID="{20BC5FBB-CBCF-9B49-91A2-120854CF0548}" presName="vert1" presStyleCnt="0"/>
      <dgm:spPr/>
    </dgm:pt>
  </dgm:ptLst>
  <dgm:cxnLst>
    <dgm:cxn modelId="{13F4360E-6B9D-474F-A1CD-B1AFABE97F7A}" srcId="{ADB7B6F5-E502-A145-8548-3BB4648D2ED2}" destId="{C46BC148-A006-7643-8C75-CBAA5D5072A0}" srcOrd="0" destOrd="0" parTransId="{98C8970A-B792-7E40-9C82-6EA3EB266429}" sibTransId="{3318C41D-B7D7-9149-961B-9E1FDA750BA8}"/>
    <dgm:cxn modelId="{DCEAB31A-CFD4-1C46-9305-6D2E2237FFDD}" type="presOf" srcId="{ADB7B6F5-E502-A145-8548-3BB4648D2ED2}" destId="{05A8ADDD-5723-1446-B490-C458955E0FBA}" srcOrd="0" destOrd="0" presId="urn:microsoft.com/office/officeart/2008/layout/LinedList"/>
    <dgm:cxn modelId="{C79B061B-71A8-4E4F-86F6-7FD0EAE2A60D}" type="presOf" srcId="{C46BC148-A006-7643-8C75-CBAA5D5072A0}" destId="{1BA42DA0-5188-5643-BCB4-760DF86FEACB}" srcOrd="0" destOrd="0" presId="urn:microsoft.com/office/officeart/2008/layout/LinedList"/>
    <dgm:cxn modelId="{2DE6147C-29AB-F94E-8219-4977AEC14B22}" srcId="{ADB7B6F5-E502-A145-8548-3BB4648D2ED2}" destId="{20BC5FBB-CBCF-9B49-91A2-120854CF0548}" srcOrd="1" destOrd="0" parTransId="{DB41B15C-D23F-D94A-BDC4-5FCDBFB34490}" sibTransId="{6E6D974F-73CB-3348-811A-A2768CEA2ADE}"/>
    <dgm:cxn modelId="{2FD091F3-DF1C-5944-A930-F5D90982D60C}" type="presOf" srcId="{20BC5FBB-CBCF-9B49-91A2-120854CF0548}" destId="{5E3570E7-3C60-EA48-B44E-489E22EF94F2}" srcOrd="0" destOrd="0" presId="urn:microsoft.com/office/officeart/2008/layout/LinedList"/>
    <dgm:cxn modelId="{4FD96521-9532-3842-8CB4-0F2ACDC5353C}" type="presParOf" srcId="{05A8ADDD-5723-1446-B490-C458955E0FBA}" destId="{DA21830A-5844-FB43-B0BE-5DBA8CDE0014}" srcOrd="0" destOrd="0" presId="urn:microsoft.com/office/officeart/2008/layout/LinedList"/>
    <dgm:cxn modelId="{E7E959A1-AB9C-9C4B-B820-944045124E0A}" type="presParOf" srcId="{05A8ADDD-5723-1446-B490-C458955E0FBA}" destId="{7D7B287D-B892-FB41-87D0-BE06F407260A}" srcOrd="1" destOrd="0" presId="urn:microsoft.com/office/officeart/2008/layout/LinedList"/>
    <dgm:cxn modelId="{E6D8466E-B662-C543-8811-641BD450C8F0}" type="presParOf" srcId="{7D7B287D-B892-FB41-87D0-BE06F407260A}" destId="{1BA42DA0-5188-5643-BCB4-760DF86FEACB}" srcOrd="0" destOrd="0" presId="urn:microsoft.com/office/officeart/2008/layout/LinedList"/>
    <dgm:cxn modelId="{46B001FD-A54A-D541-906B-5DAD79FD294C}" type="presParOf" srcId="{7D7B287D-B892-FB41-87D0-BE06F407260A}" destId="{92199BE2-8213-2444-B17E-37F8569D8D68}" srcOrd="1" destOrd="0" presId="urn:microsoft.com/office/officeart/2008/layout/LinedList"/>
    <dgm:cxn modelId="{C2021331-89B4-774A-8050-AC46A204A358}" type="presParOf" srcId="{05A8ADDD-5723-1446-B490-C458955E0FBA}" destId="{5EC4D6E9-B227-FD45-8343-FBA9AE895B0A}" srcOrd="2" destOrd="0" presId="urn:microsoft.com/office/officeart/2008/layout/LinedList"/>
    <dgm:cxn modelId="{84384B32-1F9E-8C4E-A9B8-DAB8C889EA81}" type="presParOf" srcId="{05A8ADDD-5723-1446-B490-C458955E0FBA}" destId="{0B1DF652-93DF-CF47-8C35-5FB5C42CE667}" srcOrd="3" destOrd="0" presId="urn:microsoft.com/office/officeart/2008/layout/LinedList"/>
    <dgm:cxn modelId="{DFEB8662-6495-2243-AF61-E3B2DE91F1A1}" type="presParOf" srcId="{0B1DF652-93DF-CF47-8C35-5FB5C42CE667}" destId="{5E3570E7-3C60-EA48-B44E-489E22EF94F2}" srcOrd="0" destOrd="0" presId="urn:microsoft.com/office/officeart/2008/layout/LinedList"/>
    <dgm:cxn modelId="{3AF9E9CA-3797-0E4E-83E4-922D125F4DE9}" type="presParOf" srcId="{0B1DF652-93DF-CF47-8C35-5FB5C42CE667}" destId="{4AFDBF72-2EEA-0741-9DF2-92452A2883D9}"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B7B6F5-E502-A145-8548-3BB4648D2ED2}" type="doc">
      <dgm:prSet loTypeId="urn:microsoft.com/office/officeart/2008/layout/LinedList" loCatId="" qsTypeId="urn:microsoft.com/office/officeart/2005/8/quickstyle/simple1" qsCatId="simple" csTypeId="urn:microsoft.com/office/officeart/2005/8/colors/accent1_3" csCatId="accent1" phldr="1"/>
      <dgm:spPr/>
      <dgm:t>
        <a:bodyPr/>
        <a:lstStyle/>
        <a:p>
          <a:endParaRPr lang="it-IT"/>
        </a:p>
      </dgm:t>
    </dgm:pt>
    <dgm:pt modelId="{C46BC148-A006-7643-8C75-CBAA5D5072A0}">
      <dgm:prSet phldrT="[Testo]"/>
      <dgm:spPr/>
      <dgm:t>
        <a:bodyPr/>
        <a:lstStyle/>
        <a:p>
          <a:r>
            <a:rPr lang="it-IT" b="1" dirty="0">
              <a:solidFill>
                <a:srgbClr val="002060"/>
              </a:solidFill>
              <a:latin typeface="+mn-lt"/>
            </a:rPr>
            <a:t>Date:</a:t>
          </a:r>
          <a:r>
            <a:rPr lang="it-IT" dirty="0">
              <a:solidFill>
                <a:srgbClr val="002060"/>
              </a:solidFill>
              <a:latin typeface="+mn-lt"/>
            </a:rPr>
            <a:t> </a:t>
          </a:r>
        </a:p>
        <a:p>
          <a:r>
            <a:rPr lang="it-IT" b="0" dirty="0">
              <a:solidFill>
                <a:srgbClr val="002060"/>
              </a:solidFill>
              <a:latin typeface="+mn-lt"/>
            </a:rPr>
            <a:t>18 </a:t>
          </a:r>
          <a:r>
            <a:rPr lang="it-IT" b="0" dirty="0" err="1">
              <a:solidFill>
                <a:srgbClr val="002060"/>
              </a:solidFill>
              <a:latin typeface="+mn-lt"/>
            </a:rPr>
            <a:t>January</a:t>
          </a:r>
          <a:r>
            <a:rPr lang="it-IT" b="0" dirty="0">
              <a:solidFill>
                <a:srgbClr val="002060"/>
              </a:solidFill>
              <a:latin typeface="+mn-lt"/>
            </a:rPr>
            <a:t> 2022 (online)</a:t>
          </a:r>
        </a:p>
      </dgm:t>
    </dgm:pt>
    <dgm:pt modelId="{98C8970A-B792-7E40-9C82-6EA3EB266429}" type="parTrans" cxnId="{13F4360E-6B9D-474F-A1CD-B1AFABE97F7A}">
      <dgm:prSet/>
      <dgm:spPr/>
      <dgm:t>
        <a:bodyPr/>
        <a:lstStyle/>
        <a:p>
          <a:endParaRPr lang="it-IT"/>
        </a:p>
      </dgm:t>
    </dgm:pt>
    <dgm:pt modelId="{3318C41D-B7D7-9149-961B-9E1FDA750BA8}" type="sibTrans" cxnId="{13F4360E-6B9D-474F-A1CD-B1AFABE97F7A}">
      <dgm:prSet/>
      <dgm:spPr/>
      <dgm:t>
        <a:bodyPr/>
        <a:lstStyle/>
        <a:p>
          <a:endParaRPr lang="it-IT"/>
        </a:p>
      </dgm:t>
    </dgm:pt>
    <dgm:pt modelId="{20BC5FBB-CBCF-9B49-91A2-120854CF0548}">
      <dgm:prSet phldrT="[Testo]"/>
      <dgm:spPr/>
      <dgm:t>
        <a:bodyPr/>
        <a:lstStyle/>
        <a:p>
          <a:r>
            <a:rPr lang="it-IT" b="1" kern="1200" dirty="0" err="1">
              <a:solidFill>
                <a:srgbClr val="002060"/>
              </a:solidFill>
              <a:latin typeface="+mn-lt"/>
              <a:ea typeface="+mn-ea"/>
              <a:cs typeface="+mn-cs"/>
            </a:rPr>
            <a:t>Participants</a:t>
          </a:r>
          <a:r>
            <a:rPr lang="it-IT" b="1" kern="1200" dirty="0">
              <a:solidFill>
                <a:srgbClr val="002060"/>
              </a:solidFill>
              <a:latin typeface="+mn-lt"/>
              <a:ea typeface="+mn-ea"/>
              <a:cs typeface="+mn-cs"/>
            </a:rPr>
            <a:t>:</a:t>
          </a:r>
          <a:r>
            <a:rPr lang="it-IT" kern="1200" dirty="0">
              <a:solidFill>
                <a:srgbClr val="002060"/>
              </a:solidFill>
              <a:latin typeface="+mn-lt"/>
              <a:ea typeface="+mn-ea"/>
              <a:cs typeface="+mn-cs"/>
            </a:rPr>
            <a:t> </a:t>
          </a:r>
        </a:p>
        <a:p>
          <a:r>
            <a:rPr lang="it-IT" b="0" kern="1200" dirty="0">
              <a:solidFill>
                <a:srgbClr val="002060"/>
              </a:solidFill>
              <a:latin typeface="+mn-lt"/>
              <a:ea typeface="+mn-ea"/>
              <a:cs typeface="+mn-cs"/>
            </a:rPr>
            <a:t>52</a:t>
          </a:r>
          <a:r>
            <a:rPr lang="it-IT" kern="1200" dirty="0">
              <a:solidFill>
                <a:srgbClr val="002060"/>
              </a:solidFill>
              <a:latin typeface="+mn-lt"/>
              <a:ea typeface="+mn-ea"/>
              <a:cs typeface="+mn-cs"/>
            </a:rPr>
            <a:t>  (28 </a:t>
          </a:r>
          <a:r>
            <a:rPr lang="it-IT" kern="1200" dirty="0" err="1">
              <a:solidFill>
                <a:srgbClr val="002060"/>
              </a:solidFill>
              <a:latin typeface="+mn-lt"/>
              <a:ea typeface="+mn-ea"/>
              <a:cs typeface="+mn-cs"/>
            </a:rPr>
            <a:t>countries</a:t>
          </a:r>
          <a:r>
            <a:rPr lang="it-IT" kern="1200" dirty="0">
              <a:solidFill>
                <a:srgbClr val="002060"/>
              </a:solidFill>
              <a:latin typeface="+mn-lt"/>
              <a:ea typeface="+mn-ea"/>
              <a:cs typeface="+mn-cs"/>
            </a:rPr>
            <a:t>, 5 consultative </a:t>
          </a:r>
          <a:r>
            <a:rPr lang="it-IT" kern="1200" dirty="0" err="1">
              <a:solidFill>
                <a:srgbClr val="002060"/>
              </a:solidFill>
              <a:latin typeface="+mn-lt"/>
              <a:ea typeface="+mn-ea"/>
              <a:cs typeface="+mn-cs"/>
            </a:rPr>
            <a:t>members</a:t>
          </a:r>
          <a:r>
            <a:rPr lang="it-IT" kern="1200" dirty="0">
              <a:solidFill>
                <a:srgbClr val="002060"/>
              </a:solidFill>
              <a:latin typeface="+mn-lt"/>
              <a:ea typeface="+mn-ea"/>
              <a:cs typeface="+mn-cs"/>
            </a:rPr>
            <a:t> and EC</a:t>
          </a:r>
          <a:r>
            <a:rPr lang="it-IT" b="0" kern="1200" dirty="0">
              <a:solidFill>
                <a:srgbClr val="002060"/>
              </a:solidFill>
              <a:latin typeface="+mn-lt"/>
              <a:ea typeface="+mn-ea"/>
              <a:cs typeface="+mn-cs"/>
            </a:rPr>
            <a:t>)</a:t>
          </a:r>
        </a:p>
        <a:p>
          <a:endParaRPr lang="it-IT" kern="1200" dirty="0"/>
        </a:p>
      </dgm:t>
    </dgm:pt>
    <dgm:pt modelId="{DB41B15C-D23F-D94A-BDC4-5FCDBFB34490}" type="parTrans" cxnId="{2DE6147C-29AB-F94E-8219-4977AEC14B22}">
      <dgm:prSet/>
      <dgm:spPr/>
      <dgm:t>
        <a:bodyPr/>
        <a:lstStyle/>
        <a:p>
          <a:endParaRPr lang="it-IT"/>
        </a:p>
      </dgm:t>
    </dgm:pt>
    <dgm:pt modelId="{6E6D974F-73CB-3348-811A-A2768CEA2ADE}" type="sibTrans" cxnId="{2DE6147C-29AB-F94E-8219-4977AEC14B22}">
      <dgm:prSet/>
      <dgm:spPr/>
      <dgm:t>
        <a:bodyPr/>
        <a:lstStyle/>
        <a:p>
          <a:endParaRPr lang="it-IT"/>
        </a:p>
      </dgm:t>
    </dgm:pt>
    <dgm:pt modelId="{16CE0202-78ED-9149-B016-CA15F611B5AF}" type="pres">
      <dgm:prSet presAssocID="{ADB7B6F5-E502-A145-8548-3BB4648D2ED2}" presName="vert0" presStyleCnt="0">
        <dgm:presLayoutVars>
          <dgm:dir/>
          <dgm:animOne val="branch"/>
          <dgm:animLvl val="lvl"/>
        </dgm:presLayoutVars>
      </dgm:prSet>
      <dgm:spPr/>
    </dgm:pt>
    <dgm:pt modelId="{86E16111-F6C9-2345-9A97-9AC25A223969}" type="pres">
      <dgm:prSet presAssocID="{C46BC148-A006-7643-8C75-CBAA5D5072A0}" presName="thickLine" presStyleLbl="alignNode1" presStyleIdx="0" presStyleCnt="2"/>
      <dgm:spPr/>
    </dgm:pt>
    <dgm:pt modelId="{6C36BABA-B294-E143-8014-FDCB91F1C099}" type="pres">
      <dgm:prSet presAssocID="{C46BC148-A006-7643-8C75-CBAA5D5072A0}" presName="horz1" presStyleCnt="0"/>
      <dgm:spPr/>
    </dgm:pt>
    <dgm:pt modelId="{7D47A7BD-3885-3C4C-88AB-60BD9020E498}" type="pres">
      <dgm:prSet presAssocID="{C46BC148-A006-7643-8C75-CBAA5D5072A0}" presName="tx1" presStyleLbl="revTx" presStyleIdx="0" presStyleCnt="2"/>
      <dgm:spPr/>
    </dgm:pt>
    <dgm:pt modelId="{95947C4B-5355-DA45-BCEA-CE14BD724FD0}" type="pres">
      <dgm:prSet presAssocID="{C46BC148-A006-7643-8C75-CBAA5D5072A0}" presName="vert1" presStyleCnt="0"/>
      <dgm:spPr/>
    </dgm:pt>
    <dgm:pt modelId="{5B798608-2C19-E340-B2DA-309E6B4745CB}" type="pres">
      <dgm:prSet presAssocID="{20BC5FBB-CBCF-9B49-91A2-120854CF0548}" presName="thickLine" presStyleLbl="alignNode1" presStyleIdx="1" presStyleCnt="2"/>
      <dgm:spPr/>
    </dgm:pt>
    <dgm:pt modelId="{8B86E084-D391-1540-A99B-F94AFED15DDD}" type="pres">
      <dgm:prSet presAssocID="{20BC5FBB-CBCF-9B49-91A2-120854CF0548}" presName="horz1" presStyleCnt="0"/>
      <dgm:spPr/>
    </dgm:pt>
    <dgm:pt modelId="{C65869F5-918A-F347-8E5E-76E2D490CAA6}" type="pres">
      <dgm:prSet presAssocID="{20BC5FBB-CBCF-9B49-91A2-120854CF0548}" presName="tx1" presStyleLbl="revTx" presStyleIdx="1" presStyleCnt="2"/>
      <dgm:spPr/>
    </dgm:pt>
    <dgm:pt modelId="{4A3D336A-08C1-714A-87CA-49EF0AE01200}" type="pres">
      <dgm:prSet presAssocID="{20BC5FBB-CBCF-9B49-91A2-120854CF0548}" presName="vert1" presStyleCnt="0"/>
      <dgm:spPr/>
    </dgm:pt>
  </dgm:ptLst>
  <dgm:cxnLst>
    <dgm:cxn modelId="{13F4360E-6B9D-474F-A1CD-B1AFABE97F7A}" srcId="{ADB7B6F5-E502-A145-8548-3BB4648D2ED2}" destId="{C46BC148-A006-7643-8C75-CBAA5D5072A0}" srcOrd="0" destOrd="0" parTransId="{98C8970A-B792-7E40-9C82-6EA3EB266429}" sibTransId="{3318C41D-B7D7-9149-961B-9E1FDA750BA8}"/>
    <dgm:cxn modelId="{2DE6147C-29AB-F94E-8219-4977AEC14B22}" srcId="{ADB7B6F5-E502-A145-8548-3BB4648D2ED2}" destId="{20BC5FBB-CBCF-9B49-91A2-120854CF0548}" srcOrd="1" destOrd="0" parTransId="{DB41B15C-D23F-D94A-BDC4-5FCDBFB34490}" sibTransId="{6E6D974F-73CB-3348-811A-A2768CEA2ADE}"/>
    <dgm:cxn modelId="{FB70068C-32A0-3541-B4D9-4D23B08BDEB0}" type="presOf" srcId="{20BC5FBB-CBCF-9B49-91A2-120854CF0548}" destId="{C65869F5-918A-F347-8E5E-76E2D490CAA6}" srcOrd="0" destOrd="0" presId="urn:microsoft.com/office/officeart/2008/layout/LinedList"/>
    <dgm:cxn modelId="{C8E02B9C-2B25-D54E-A9A6-CF8EE1358075}" type="presOf" srcId="{C46BC148-A006-7643-8C75-CBAA5D5072A0}" destId="{7D47A7BD-3885-3C4C-88AB-60BD9020E498}" srcOrd="0" destOrd="0" presId="urn:microsoft.com/office/officeart/2008/layout/LinedList"/>
    <dgm:cxn modelId="{DE2340A9-FB2C-B04E-8FEE-FE1228C4F0B2}" type="presOf" srcId="{ADB7B6F5-E502-A145-8548-3BB4648D2ED2}" destId="{16CE0202-78ED-9149-B016-CA15F611B5AF}" srcOrd="0" destOrd="0" presId="urn:microsoft.com/office/officeart/2008/layout/LinedList"/>
    <dgm:cxn modelId="{A21DC9AD-BB68-4047-9AB1-9351287904D1}" type="presParOf" srcId="{16CE0202-78ED-9149-B016-CA15F611B5AF}" destId="{86E16111-F6C9-2345-9A97-9AC25A223969}" srcOrd="0" destOrd="0" presId="urn:microsoft.com/office/officeart/2008/layout/LinedList"/>
    <dgm:cxn modelId="{E8EFE6E4-6EC7-9E48-9183-629E04B7FDCB}" type="presParOf" srcId="{16CE0202-78ED-9149-B016-CA15F611B5AF}" destId="{6C36BABA-B294-E143-8014-FDCB91F1C099}" srcOrd="1" destOrd="0" presId="urn:microsoft.com/office/officeart/2008/layout/LinedList"/>
    <dgm:cxn modelId="{D887C41F-57AB-6A47-AC1A-BBB48FBA5408}" type="presParOf" srcId="{6C36BABA-B294-E143-8014-FDCB91F1C099}" destId="{7D47A7BD-3885-3C4C-88AB-60BD9020E498}" srcOrd="0" destOrd="0" presId="urn:microsoft.com/office/officeart/2008/layout/LinedList"/>
    <dgm:cxn modelId="{2EA1ECAC-3245-924A-9E3F-7D4DCE086E05}" type="presParOf" srcId="{6C36BABA-B294-E143-8014-FDCB91F1C099}" destId="{95947C4B-5355-DA45-BCEA-CE14BD724FD0}" srcOrd="1" destOrd="0" presId="urn:microsoft.com/office/officeart/2008/layout/LinedList"/>
    <dgm:cxn modelId="{7EB12E60-982E-594E-8413-2C53D5898CBA}" type="presParOf" srcId="{16CE0202-78ED-9149-B016-CA15F611B5AF}" destId="{5B798608-2C19-E340-B2DA-309E6B4745CB}" srcOrd="2" destOrd="0" presId="urn:microsoft.com/office/officeart/2008/layout/LinedList"/>
    <dgm:cxn modelId="{5350ACF1-5210-D643-80AD-7FF6646E5CB4}" type="presParOf" srcId="{16CE0202-78ED-9149-B016-CA15F611B5AF}" destId="{8B86E084-D391-1540-A99B-F94AFED15DDD}" srcOrd="3" destOrd="0" presId="urn:microsoft.com/office/officeart/2008/layout/LinedList"/>
    <dgm:cxn modelId="{AC685088-77EE-4548-984D-82E2F827C0F3}" type="presParOf" srcId="{8B86E084-D391-1540-A99B-F94AFED15DDD}" destId="{C65869F5-918A-F347-8E5E-76E2D490CAA6}" srcOrd="0" destOrd="0" presId="urn:microsoft.com/office/officeart/2008/layout/LinedList"/>
    <dgm:cxn modelId="{94799418-3264-024D-B4B8-9AA7017D6E9C}" type="presParOf" srcId="{8B86E084-D391-1540-A99B-F94AFED15DDD}" destId="{4A3D336A-08C1-714A-87CA-49EF0AE01200}" srcOrd="1"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B7B6F5-E502-A145-8548-3BB4648D2ED2}" type="doc">
      <dgm:prSet loTypeId="urn:microsoft.com/office/officeart/2008/layout/LinedList" loCatId="" qsTypeId="urn:microsoft.com/office/officeart/2005/8/quickstyle/simple1" qsCatId="simple" csTypeId="urn:microsoft.com/office/officeart/2005/8/colors/accent1_3" csCatId="accent1" phldr="1"/>
      <dgm:spPr/>
      <dgm:t>
        <a:bodyPr/>
        <a:lstStyle/>
        <a:p>
          <a:endParaRPr lang="it-IT"/>
        </a:p>
      </dgm:t>
    </dgm:pt>
    <dgm:pt modelId="{C46BC148-A006-7643-8C75-CBAA5D5072A0}">
      <dgm:prSet phldrT="[Testo]"/>
      <dgm:spPr/>
      <dgm:t>
        <a:bodyPr/>
        <a:lstStyle/>
        <a:p>
          <a:r>
            <a:rPr lang="it-IT" b="1" dirty="0">
              <a:solidFill>
                <a:srgbClr val="002060"/>
              </a:solidFill>
              <a:latin typeface="+mn-lt"/>
            </a:rPr>
            <a:t>Date:</a:t>
          </a:r>
          <a:r>
            <a:rPr lang="it-IT" dirty="0">
              <a:solidFill>
                <a:srgbClr val="002060"/>
              </a:solidFill>
              <a:latin typeface="+mn-lt"/>
            </a:rPr>
            <a:t> </a:t>
          </a:r>
        </a:p>
        <a:p>
          <a:r>
            <a:rPr lang="it-IT" b="0" dirty="0">
              <a:solidFill>
                <a:srgbClr val="002060"/>
              </a:solidFill>
              <a:latin typeface="+mn-lt"/>
            </a:rPr>
            <a:t>9-10 June 2022, Sèvres (France)</a:t>
          </a:r>
        </a:p>
      </dgm:t>
    </dgm:pt>
    <dgm:pt modelId="{98C8970A-B792-7E40-9C82-6EA3EB266429}" type="parTrans" cxnId="{13F4360E-6B9D-474F-A1CD-B1AFABE97F7A}">
      <dgm:prSet/>
      <dgm:spPr/>
      <dgm:t>
        <a:bodyPr/>
        <a:lstStyle/>
        <a:p>
          <a:endParaRPr lang="it-IT"/>
        </a:p>
      </dgm:t>
    </dgm:pt>
    <dgm:pt modelId="{3318C41D-B7D7-9149-961B-9E1FDA750BA8}" type="sibTrans" cxnId="{13F4360E-6B9D-474F-A1CD-B1AFABE97F7A}">
      <dgm:prSet/>
      <dgm:spPr/>
      <dgm:t>
        <a:bodyPr/>
        <a:lstStyle/>
        <a:p>
          <a:endParaRPr lang="it-IT"/>
        </a:p>
      </dgm:t>
    </dgm:pt>
    <dgm:pt modelId="{20BC5FBB-CBCF-9B49-91A2-120854CF0548}">
      <dgm:prSet phldrT="[Testo]" custT="1"/>
      <dgm:spPr/>
      <dgm:t>
        <a:bodyPr/>
        <a:lstStyle/>
        <a:p>
          <a:r>
            <a:rPr lang="it-IT" sz="2700" b="1" kern="1200" dirty="0" err="1">
              <a:solidFill>
                <a:srgbClr val="002060"/>
              </a:solidFill>
            </a:rPr>
            <a:t>Participants</a:t>
          </a:r>
          <a:r>
            <a:rPr lang="it-IT" sz="2700" b="1" kern="1200" dirty="0">
              <a:solidFill>
                <a:srgbClr val="002060"/>
              </a:solidFill>
            </a:rPr>
            <a:t>: </a:t>
          </a:r>
        </a:p>
        <a:p>
          <a:r>
            <a:rPr lang="it-IT" sz="2700" kern="1200" dirty="0">
              <a:solidFill>
                <a:srgbClr val="002060"/>
              </a:solidFill>
              <a:latin typeface="+mn-lt"/>
              <a:ea typeface="+mn-ea"/>
              <a:cs typeface="+mn-cs"/>
            </a:rPr>
            <a:t>31  (25 countries, 5 consultative </a:t>
          </a:r>
          <a:r>
            <a:rPr lang="it-IT" sz="2700" kern="1200" dirty="0" err="1">
              <a:solidFill>
                <a:srgbClr val="002060"/>
              </a:solidFill>
              <a:latin typeface="+mn-lt"/>
              <a:ea typeface="+mn-ea"/>
              <a:cs typeface="+mn-cs"/>
            </a:rPr>
            <a:t>members</a:t>
          </a:r>
          <a:r>
            <a:rPr lang="it-IT" sz="2700" b="0" kern="1200" dirty="0">
              <a:solidFill>
                <a:srgbClr val="002060"/>
              </a:solidFill>
              <a:latin typeface="+mn-lt"/>
              <a:ea typeface="+mn-ea"/>
              <a:cs typeface="+mn-cs"/>
            </a:rPr>
            <a:t>)</a:t>
          </a:r>
          <a:endParaRPr lang="it-IT" sz="2700" b="1" kern="1200" dirty="0">
            <a:solidFill>
              <a:srgbClr val="002060"/>
            </a:solidFill>
          </a:endParaRPr>
        </a:p>
      </dgm:t>
    </dgm:pt>
    <dgm:pt modelId="{DB41B15C-D23F-D94A-BDC4-5FCDBFB34490}" type="parTrans" cxnId="{2DE6147C-29AB-F94E-8219-4977AEC14B22}">
      <dgm:prSet/>
      <dgm:spPr/>
      <dgm:t>
        <a:bodyPr/>
        <a:lstStyle/>
        <a:p>
          <a:endParaRPr lang="it-IT"/>
        </a:p>
      </dgm:t>
    </dgm:pt>
    <dgm:pt modelId="{6E6D974F-73CB-3348-811A-A2768CEA2ADE}" type="sibTrans" cxnId="{2DE6147C-29AB-F94E-8219-4977AEC14B22}">
      <dgm:prSet/>
      <dgm:spPr/>
      <dgm:t>
        <a:bodyPr/>
        <a:lstStyle/>
        <a:p>
          <a:endParaRPr lang="it-IT"/>
        </a:p>
      </dgm:t>
    </dgm:pt>
    <dgm:pt modelId="{16CE0202-78ED-9149-B016-CA15F611B5AF}" type="pres">
      <dgm:prSet presAssocID="{ADB7B6F5-E502-A145-8548-3BB4648D2ED2}" presName="vert0" presStyleCnt="0">
        <dgm:presLayoutVars>
          <dgm:dir/>
          <dgm:animOne val="branch"/>
          <dgm:animLvl val="lvl"/>
        </dgm:presLayoutVars>
      </dgm:prSet>
      <dgm:spPr/>
    </dgm:pt>
    <dgm:pt modelId="{86E16111-F6C9-2345-9A97-9AC25A223969}" type="pres">
      <dgm:prSet presAssocID="{C46BC148-A006-7643-8C75-CBAA5D5072A0}" presName="thickLine" presStyleLbl="alignNode1" presStyleIdx="0" presStyleCnt="2"/>
      <dgm:spPr/>
    </dgm:pt>
    <dgm:pt modelId="{6C36BABA-B294-E143-8014-FDCB91F1C099}" type="pres">
      <dgm:prSet presAssocID="{C46BC148-A006-7643-8C75-CBAA5D5072A0}" presName="horz1" presStyleCnt="0"/>
      <dgm:spPr/>
    </dgm:pt>
    <dgm:pt modelId="{7D47A7BD-3885-3C4C-88AB-60BD9020E498}" type="pres">
      <dgm:prSet presAssocID="{C46BC148-A006-7643-8C75-CBAA5D5072A0}" presName="tx1" presStyleLbl="revTx" presStyleIdx="0" presStyleCnt="2"/>
      <dgm:spPr/>
    </dgm:pt>
    <dgm:pt modelId="{95947C4B-5355-DA45-BCEA-CE14BD724FD0}" type="pres">
      <dgm:prSet presAssocID="{C46BC148-A006-7643-8C75-CBAA5D5072A0}" presName="vert1" presStyleCnt="0"/>
      <dgm:spPr/>
    </dgm:pt>
    <dgm:pt modelId="{5B798608-2C19-E340-B2DA-309E6B4745CB}" type="pres">
      <dgm:prSet presAssocID="{20BC5FBB-CBCF-9B49-91A2-120854CF0548}" presName="thickLine" presStyleLbl="alignNode1" presStyleIdx="1" presStyleCnt="2"/>
      <dgm:spPr/>
    </dgm:pt>
    <dgm:pt modelId="{8B86E084-D391-1540-A99B-F94AFED15DDD}" type="pres">
      <dgm:prSet presAssocID="{20BC5FBB-CBCF-9B49-91A2-120854CF0548}" presName="horz1" presStyleCnt="0"/>
      <dgm:spPr/>
    </dgm:pt>
    <dgm:pt modelId="{C65869F5-918A-F347-8E5E-76E2D490CAA6}" type="pres">
      <dgm:prSet presAssocID="{20BC5FBB-CBCF-9B49-91A2-120854CF0548}" presName="tx1" presStyleLbl="revTx" presStyleIdx="1" presStyleCnt="2" custScaleY="207604"/>
      <dgm:spPr/>
    </dgm:pt>
    <dgm:pt modelId="{4A3D336A-08C1-714A-87CA-49EF0AE01200}" type="pres">
      <dgm:prSet presAssocID="{20BC5FBB-CBCF-9B49-91A2-120854CF0548}" presName="vert1" presStyleCnt="0"/>
      <dgm:spPr/>
    </dgm:pt>
  </dgm:ptLst>
  <dgm:cxnLst>
    <dgm:cxn modelId="{13F4360E-6B9D-474F-A1CD-B1AFABE97F7A}" srcId="{ADB7B6F5-E502-A145-8548-3BB4648D2ED2}" destId="{C46BC148-A006-7643-8C75-CBAA5D5072A0}" srcOrd="0" destOrd="0" parTransId="{98C8970A-B792-7E40-9C82-6EA3EB266429}" sibTransId="{3318C41D-B7D7-9149-961B-9E1FDA750BA8}"/>
    <dgm:cxn modelId="{2DE6147C-29AB-F94E-8219-4977AEC14B22}" srcId="{ADB7B6F5-E502-A145-8548-3BB4648D2ED2}" destId="{20BC5FBB-CBCF-9B49-91A2-120854CF0548}" srcOrd="1" destOrd="0" parTransId="{DB41B15C-D23F-D94A-BDC4-5FCDBFB34490}" sibTransId="{6E6D974F-73CB-3348-811A-A2768CEA2ADE}"/>
    <dgm:cxn modelId="{FB70068C-32A0-3541-B4D9-4D23B08BDEB0}" type="presOf" srcId="{20BC5FBB-CBCF-9B49-91A2-120854CF0548}" destId="{C65869F5-918A-F347-8E5E-76E2D490CAA6}" srcOrd="0" destOrd="0" presId="urn:microsoft.com/office/officeart/2008/layout/LinedList"/>
    <dgm:cxn modelId="{C8E02B9C-2B25-D54E-A9A6-CF8EE1358075}" type="presOf" srcId="{C46BC148-A006-7643-8C75-CBAA5D5072A0}" destId="{7D47A7BD-3885-3C4C-88AB-60BD9020E498}" srcOrd="0" destOrd="0" presId="urn:microsoft.com/office/officeart/2008/layout/LinedList"/>
    <dgm:cxn modelId="{DE2340A9-FB2C-B04E-8FEE-FE1228C4F0B2}" type="presOf" srcId="{ADB7B6F5-E502-A145-8548-3BB4648D2ED2}" destId="{16CE0202-78ED-9149-B016-CA15F611B5AF}" srcOrd="0" destOrd="0" presId="urn:microsoft.com/office/officeart/2008/layout/LinedList"/>
    <dgm:cxn modelId="{A21DC9AD-BB68-4047-9AB1-9351287904D1}" type="presParOf" srcId="{16CE0202-78ED-9149-B016-CA15F611B5AF}" destId="{86E16111-F6C9-2345-9A97-9AC25A223969}" srcOrd="0" destOrd="0" presId="urn:microsoft.com/office/officeart/2008/layout/LinedList"/>
    <dgm:cxn modelId="{E8EFE6E4-6EC7-9E48-9183-629E04B7FDCB}" type="presParOf" srcId="{16CE0202-78ED-9149-B016-CA15F611B5AF}" destId="{6C36BABA-B294-E143-8014-FDCB91F1C099}" srcOrd="1" destOrd="0" presId="urn:microsoft.com/office/officeart/2008/layout/LinedList"/>
    <dgm:cxn modelId="{D887C41F-57AB-6A47-AC1A-BBB48FBA5408}" type="presParOf" srcId="{6C36BABA-B294-E143-8014-FDCB91F1C099}" destId="{7D47A7BD-3885-3C4C-88AB-60BD9020E498}" srcOrd="0" destOrd="0" presId="urn:microsoft.com/office/officeart/2008/layout/LinedList"/>
    <dgm:cxn modelId="{2EA1ECAC-3245-924A-9E3F-7D4DCE086E05}" type="presParOf" srcId="{6C36BABA-B294-E143-8014-FDCB91F1C099}" destId="{95947C4B-5355-DA45-BCEA-CE14BD724FD0}" srcOrd="1" destOrd="0" presId="urn:microsoft.com/office/officeart/2008/layout/LinedList"/>
    <dgm:cxn modelId="{7EB12E60-982E-594E-8413-2C53D5898CBA}" type="presParOf" srcId="{16CE0202-78ED-9149-B016-CA15F611B5AF}" destId="{5B798608-2C19-E340-B2DA-309E6B4745CB}" srcOrd="2" destOrd="0" presId="urn:microsoft.com/office/officeart/2008/layout/LinedList"/>
    <dgm:cxn modelId="{5350ACF1-5210-D643-80AD-7FF6646E5CB4}" type="presParOf" srcId="{16CE0202-78ED-9149-B016-CA15F611B5AF}" destId="{8B86E084-D391-1540-A99B-F94AFED15DDD}" srcOrd="3" destOrd="0" presId="urn:microsoft.com/office/officeart/2008/layout/LinedList"/>
    <dgm:cxn modelId="{AC685088-77EE-4548-984D-82E2F827C0F3}" type="presParOf" srcId="{8B86E084-D391-1540-A99B-F94AFED15DDD}" destId="{C65869F5-918A-F347-8E5E-76E2D490CAA6}" srcOrd="0" destOrd="0" presId="urn:microsoft.com/office/officeart/2008/layout/LinedList"/>
    <dgm:cxn modelId="{94799418-3264-024D-B4B8-9AA7017D6E9C}" type="presParOf" srcId="{8B86E084-D391-1540-A99B-F94AFED15DDD}" destId="{4A3D336A-08C1-714A-87CA-49EF0AE01200}" srcOrd="1"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B7B6F5-E502-A145-8548-3BB4648D2ED2}" type="doc">
      <dgm:prSet loTypeId="urn:microsoft.com/office/officeart/2008/layout/LinedList" loCatId="" qsTypeId="urn:microsoft.com/office/officeart/2005/8/quickstyle/simple1" qsCatId="simple" csTypeId="urn:microsoft.com/office/officeart/2005/8/colors/accent1_3" csCatId="accent1" phldr="1"/>
      <dgm:spPr/>
      <dgm:t>
        <a:bodyPr/>
        <a:lstStyle/>
        <a:p>
          <a:endParaRPr lang="it-IT"/>
        </a:p>
      </dgm:t>
    </dgm:pt>
    <dgm:pt modelId="{C46BC148-A006-7643-8C75-CBAA5D5072A0}">
      <dgm:prSet phldrT="[Testo]" custT="1"/>
      <dgm:spPr/>
      <dgm:t>
        <a:bodyPr/>
        <a:lstStyle/>
        <a:p>
          <a:r>
            <a:rPr lang="it-IT" sz="2700" b="1" kern="1200" dirty="0">
              <a:solidFill>
                <a:srgbClr val="002060"/>
              </a:solidFill>
              <a:latin typeface="Calibri" panose="020F0502020204030204"/>
              <a:ea typeface="+mn-ea"/>
              <a:cs typeface="+mn-cs"/>
            </a:rPr>
            <a:t>Date: </a:t>
          </a:r>
        </a:p>
        <a:p>
          <a:r>
            <a:rPr lang="it-IT" sz="2400" b="0" kern="1200" dirty="0">
              <a:solidFill>
                <a:srgbClr val="002060"/>
              </a:solidFill>
              <a:latin typeface="+mn-lt"/>
            </a:rPr>
            <a:t>9 June 2022, Sèvres (France)</a:t>
          </a:r>
        </a:p>
      </dgm:t>
    </dgm:pt>
    <dgm:pt modelId="{98C8970A-B792-7E40-9C82-6EA3EB266429}" type="parTrans" cxnId="{13F4360E-6B9D-474F-A1CD-B1AFABE97F7A}">
      <dgm:prSet/>
      <dgm:spPr/>
      <dgm:t>
        <a:bodyPr/>
        <a:lstStyle/>
        <a:p>
          <a:endParaRPr lang="it-IT"/>
        </a:p>
      </dgm:t>
    </dgm:pt>
    <dgm:pt modelId="{3318C41D-B7D7-9149-961B-9E1FDA750BA8}" type="sibTrans" cxnId="{13F4360E-6B9D-474F-A1CD-B1AFABE97F7A}">
      <dgm:prSet/>
      <dgm:spPr/>
      <dgm:t>
        <a:bodyPr/>
        <a:lstStyle/>
        <a:p>
          <a:endParaRPr lang="it-IT"/>
        </a:p>
      </dgm:t>
    </dgm:pt>
    <dgm:pt modelId="{20BC5FBB-CBCF-9B49-91A2-120854CF0548}">
      <dgm:prSet phldrT="[Testo]" custT="1"/>
      <dgm:spPr/>
      <dgm:t>
        <a:bodyPr/>
        <a:lstStyle/>
        <a:p>
          <a:r>
            <a:rPr lang="it-IT" sz="2700" b="1" kern="1200" dirty="0" err="1">
              <a:solidFill>
                <a:srgbClr val="002060"/>
              </a:solidFill>
            </a:rPr>
            <a:t>Participants</a:t>
          </a:r>
          <a:r>
            <a:rPr lang="it-IT" sz="2700" b="1" kern="1200" dirty="0">
              <a:solidFill>
                <a:srgbClr val="002060"/>
              </a:solidFill>
            </a:rPr>
            <a:t>:</a:t>
          </a:r>
        </a:p>
        <a:p>
          <a:r>
            <a:rPr lang="it-IT" sz="2700" kern="1200" dirty="0">
              <a:solidFill>
                <a:srgbClr val="002060"/>
              </a:solidFill>
              <a:latin typeface="+mn-lt"/>
              <a:ea typeface="+mn-ea"/>
              <a:cs typeface="+mn-cs"/>
            </a:rPr>
            <a:t>60</a:t>
          </a:r>
          <a:endParaRPr lang="it-IT" sz="2700" b="1" kern="1200" dirty="0">
            <a:solidFill>
              <a:srgbClr val="002060"/>
            </a:solidFill>
          </a:endParaRPr>
        </a:p>
      </dgm:t>
    </dgm:pt>
    <dgm:pt modelId="{DB41B15C-D23F-D94A-BDC4-5FCDBFB34490}" type="parTrans" cxnId="{2DE6147C-29AB-F94E-8219-4977AEC14B22}">
      <dgm:prSet/>
      <dgm:spPr/>
      <dgm:t>
        <a:bodyPr/>
        <a:lstStyle/>
        <a:p>
          <a:endParaRPr lang="it-IT"/>
        </a:p>
      </dgm:t>
    </dgm:pt>
    <dgm:pt modelId="{6E6D974F-73CB-3348-811A-A2768CEA2ADE}" type="sibTrans" cxnId="{2DE6147C-29AB-F94E-8219-4977AEC14B22}">
      <dgm:prSet/>
      <dgm:spPr/>
      <dgm:t>
        <a:bodyPr/>
        <a:lstStyle/>
        <a:p>
          <a:endParaRPr lang="it-IT"/>
        </a:p>
      </dgm:t>
    </dgm:pt>
    <dgm:pt modelId="{1E57F7DD-1AB5-2F48-B3F1-A250DB4D479D}">
      <dgm:prSet custT="1"/>
      <dgm:spPr/>
      <dgm:t>
        <a:bodyPr/>
        <a:lstStyle/>
        <a:p>
          <a:r>
            <a:rPr lang="it-IT" sz="2700" b="1" kern="1200" dirty="0" err="1">
              <a:solidFill>
                <a:srgbClr val="002060"/>
              </a:solidFill>
              <a:latin typeface="Calibri" panose="020F0502020204030204"/>
              <a:ea typeface="+mn-ea"/>
              <a:cs typeface="+mn-cs"/>
            </a:rPr>
            <a:t>Main</a:t>
          </a:r>
          <a:r>
            <a:rPr lang="it-IT" sz="2700" b="1" kern="1200" dirty="0">
              <a:solidFill>
                <a:srgbClr val="002060"/>
              </a:solidFill>
              <a:latin typeface="Calibri" panose="020F0502020204030204"/>
              <a:ea typeface="+mn-ea"/>
              <a:cs typeface="+mn-cs"/>
            </a:rPr>
            <a:t> </a:t>
          </a:r>
          <a:r>
            <a:rPr lang="it-IT" sz="2700" b="1" kern="1200" dirty="0" err="1">
              <a:solidFill>
                <a:srgbClr val="002060"/>
              </a:solidFill>
              <a:latin typeface="Calibri" panose="020F0502020204030204"/>
              <a:ea typeface="+mn-ea"/>
              <a:cs typeface="+mn-cs"/>
            </a:rPr>
            <a:t>topics</a:t>
          </a:r>
          <a:r>
            <a:rPr lang="it-IT" sz="2700" b="1" kern="1200" dirty="0">
              <a:solidFill>
                <a:srgbClr val="002060"/>
              </a:solidFill>
              <a:latin typeface="Calibri" panose="020F0502020204030204"/>
              <a:ea typeface="+mn-ea"/>
              <a:cs typeface="+mn-cs"/>
            </a:rPr>
            <a:t>:</a:t>
          </a:r>
          <a:endParaRPr lang="it-IT" sz="1400" kern="1200" dirty="0"/>
        </a:p>
        <a:p>
          <a:r>
            <a:rPr lang="en-GB" sz="2400" b="0" kern="1200" dirty="0">
              <a:solidFill>
                <a:srgbClr val="002060"/>
              </a:solidFill>
              <a:latin typeface="Calibri" panose="020F0502020204030204"/>
              <a:ea typeface="+mn-ea"/>
              <a:cs typeface="+mn-cs"/>
            </a:rPr>
            <a:t>Recognition of Prior Learning (RPL), recognition of non-traditional learning and micro-credentials</a:t>
          </a:r>
          <a:endParaRPr lang="it-IT" sz="2400" b="0" kern="1200" dirty="0">
            <a:solidFill>
              <a:srgbClr val="002060"/>
            </a:solidFill>
            <a:latin typeface="Calibri" panose="020F0502020204030204"/>
            <a:ea typeface="+mn-ea"/>
            <a:cs typeface="+mn-cs"/>
          </a:endParaRPr>
        </a:p>
      </dgm:t>
    </dgm:pt>
    <dgm:pt modelId="{E57F1FB8-8EC5-3A48-9CA8-671AAE1D6A83}" type="parTrans" cxnId="{012102F8-AACB-D54B-8495-BF92574E1BBF}">
      <dgm:prSet/>
      <dgm:spPr/>
      <dgm:t>
        <a:bodyPr/>
        <a:lstStyle/>
        <a:p>
          <a:endParaRPr lang="it-IT"/>
        </a:p>
      </dgm:t>
    </dgm:pt>
    <dgm:pt modelId="{194B1887-4480-7442-B1C5-12EB23EDEA9D}" type="sibTrans" cxnId="{012102F8-AACB-D54B-8495-BF92574E1BBF}">
      <dgm:prSet/>
      <dgm:spPr/>
      <dgm:t>
        <a:bodyPr/>
        <a:lstStyle/>
        <a:p>
          <a:endParaRPr lang="it-IT"/>
        </a:p>
      </dgm:t>
    </dgm:pt>
    <dgm:pt modelId="{16CE0202-78ED-9149-B016-CA15F611B5AF}" type="pres">
      <dgm:prSet presAssocID="{ADB7B6F5-E502-A145-8548-3BB4648D2ED2}" presName="vert0" presStyleCnt="0">
        <dgm:presLayoutVars>
          <dgm:dir/>
          <dgm:animOne val="branch"/>
          <dgm:animLvl val="lvl"/>
        </dgm:presLayoutVars>
      </dgm:prSet>
      <dgm:spPr/>
    </dgm:pt>
    <dgm:pt modelId="{86E16111-F6C9-2345-9A97-9AC25A223969}" type="pres">
      <dgm:prSet presAssocID="{C46BC148-A006-7643-8C75-CBAA5D5072A0}" presName="thickLine" presStyleLbl="alignNode1" presStyleIdx="0" presStyleCnt="3"/>
      <dgm:spPr/>
    </dgm:pt>
    <dgm:pt modelId="{6C36BABA-B294-E143-8014-FDCB91F1C099}" type="pres">
      <dgm:prSet presAssocID="{C46BC148-A006-7643-8C75-CBAA5D5072A0}" presName="horz1" presStyleCnt="0"/>
      <dgm:spPr/>
    </dgm:pt>
    <dgm:pt modelId="{7D47A7BD-3885-3C4C-88AB-60BD9020E498}" type="pres">
      <dgm:prSet presAssocID="{C46BC148-A006-7643-8C75-CBAA5D5072A0}" presName="tx1" presStyleLbl="revTx" presStyleIdx="0" presStyleCnt="3" custScaleY="58218"/>
      <dgm:spPr/>
    </dgm:pt>
    <dgm:pt modelId="{95947C4B-5355-DA45-BCEA-CE14BD724FD0}" type="pres">
      <dgm:prSet presAssocID="{C46BC148-A006-7643-8C75-CBAA5D5072A0}" presName="vert1" presStyleCnt="0"/>
      <dgm:spPr/>
    </dgm:pt>
    <dgm:pt modelId="{5B798608-2C19-E340-B2DA-309E6B4745CB}" type="pres">
      <dgm:prSet presAssocID="{20BC5FBB-CBCF-9B49-91A2-120854CF0548}" presName="thickLine" presStyleLbl="alignNode1" presStyleIdx="1" presStyleCnt="3"/>
      <dgm:spPr/>
    </dgm:pt>
    <dgm:pt modelId="{8B86E084-D391-1540-A99B-F94AFED15DDD}" type="pres">
      <dgm:prSet presAssocID="{20BC5FBB-CBCF-9B49-91A2-120854CF0548}" presName="horz1" presStyleCnt="0"/>
      <dgm:spPr/>
    </dgm:pt>
    <dgm:pt modelId="{C65869F5-918A-F347-8E5E-76E2D490CAA6}" type="pres">
      <dgm:prSet presAssocID="{20BC5FBB-CBCF-9B49-91A2-120854CF0548}" presName="tx1" presStyleLbl="revTx" presStyleIdx="1" presStyleCnt="3" custScaleY="82969"/>
      <dgm:spPr/>
    </dgm:pt>
    <dgm:pt modelId="{4A3D336A-08C1-714A-87CA-49EF0AE01200}" type="pres">
      <dgm:prSet presAssocID="{20BC5FBB-CBCF-9B49-91A2-120854CF0548}" presName="vert1" presStyleCnt="0"/>
      <dgm:spPr/>
    </dgm:pt>
    <dgm:pt modelId="{104024ED-C7F5-9F42-93A7-56426616818E}" type="pres">
      <dgm:prSet presAssocID="{1E57F7DD-1AB5-2F48-B3F1-A250DB4D479D}" presName="thickLine" presStyleLbl="alignNode1" presStyleIdx="2" presStyleCnt="3"/>
      <dgm:spPr/>
    </dgm:pt>
    <dgm:pt modelId="{CE1542D6-1406-D846-AC77-695913C3E3EE}" type="pres">
      <dgm:prSet presAssocID="{1E57F7DD-1AB5-2F48-B3F1-A250DB4D479D}" presName="horz1" presStyleCnt="0"/>
      <dgm:spPr/>
    </dgm:pt>
    <dgm:pt modelId="{E0C5F4A6-1FE0-C145-8C3A-B4CB2FB975A3}" type="pres">
      <dgm:prSet presAssocID="{1E57F7DD-1AB5-2F48-B3F1-A250DB4D479D}" presName="tx1" presStyleLbl="revTx" presStyleIdx="2" presStyleCnt="3"/>
      <dgm:spPr/>
    </dgm:pt>
    <dgm:pt modelId="{A5C32B9D-F3E9-5241-AAEC-99F89B846B75}" type="pres">
      <dgm:prSet presAssocID="{1E57F7DD-1AB5-2F48-B3F1-A250DB4D479D}" presName="vert1" presStyleCnt="0"/>
      <dgm:spPr/>
    </dgm:pt>
  </dgm:ptLst>
  <dgm:cxnLst>
    <dgm:cxn modelId="{13F4360E-6B9D-474F-A1CD-B1AFABE97F7A}" srcId="{ADB7B6F5-E502-A145-8548-3BB4648D2ED2}" destId="{C46BC148-A006-7643-8C75-CBAA5D5072A0}" srcOrd="0" destOrd="0" parTransId="{98C8970A-B792-7E40-9C82-6EA3EB266429}" sibTransId="{3318C41D-B7D7-9149-961B-9E1FDA750BA8}"/>
    <dgm:cxn modelId="{51F24236-62AC-6942-92E7-87A05A3BEB82}" type="presOf" srcId="{1E57F7DD-1AB5-2F48-B3F1-A250DB4D479D}" destId="{E0C5F4A6-1FE0-C145-8C3A-B4CB2FB975A3}" srcOrd="0" destOrd="0" presId="urn:microsoft.com/office/officeart/2008/layout/LinedList"/>
    <dgm:cxn modelId="{2DE6147C-29AB-F94E-8219-4977AEC14B22}" srcId="{ADB7B6F5-E502-A145-8548-3BB4648D2ED2}" destId="{20BC5FBB-CBCF-9B49-91A2-120854CF0548}" srcOrd="1" destOrd="0" parTransId="{DB41B15C-D23F-D94A-BDC4-5FCDBFB34490}" sibTransId="{6E6D974F-73CB-3348-811A-A2768CEA2ADE}"/>
    <dgm:cxn modelId="{FB70068C-32A0-3541-B4D9-4D23B08BDEB0}" type="presOf" srcId="{20BC5FBB-CBCF-9B49-91A2-120854CF0548}" destId="{C65869F5-918A-F347-8E5E-76E2D490CAA6}" srcOrd="0" destOrd="0" presId="urn:microsoft.com/office/officeart/2008/layout/LinedList"/>
    <dgm:cxn modelId="{C8E02B9C-2B25-D54E-A9A6-CF8EE1358075}" type="presOf" srcId="{C46BC148-A006-7643-8C75-CBAA5D5072A0}" destId="{7D47A7BD-3885-3C4C-88AB-60BD9020E498}" srcOrd="0" destOrd="0" presId="urn:microsoft.com/office/officeart/2008/layout/LinedList"/>
    <dgm:cxn modelId="{DE2340A9-FB2C-B04E-8FEE-FE1228C4F0B2}" type="presOf" srcId="{ADB7B6F5-E502-A145-8548-3BB4648D2ED2}" destId="{16CE0202-78ED-9149-B016-CA15F611B5AF}" srcOrd="0" destOrd="0" presId="urn:microsoft.com/office/officeart/2008/layout/LinedList"/>
    <dgm:cxn modelId="{012102F8-AACB-D54B-8495-BF92574E1BBF}" srcId="{ADB7B6F5-E502-A145-8548-3BB4648D2ED2}" destId="{1E57F7DD-1AB5-2F48-B3F1-A250DB4D479D}" srcOrd="2" destOrd="0" parTransId="{E57F1FB8-8EC5-3A48-9CA8-671AAE1D6A83}" sibTransId="{194B1887-4480-7442-B1C5-12EB23EDEA9D}"/>
    <dgm:cxn modelId="{A21DC9AD-BB68-4047-9AB1-9351287904D1}" type="presParOf" srcId="{16CE0202-78ED-9149-B016-CA15F611B5AF}" destId="{86E16111-F6C9-2345-9A97-9AC25A223969}" srcOrd="0" destOrd="0" presId="urn:microsoft.com/office/officeart/2008/layout/LinedList"/>
    <dgm:cxn modelId="{E8EFE6E4-6EC7-9E48-9183-629E04B7FDCB}" type="presParOf" srcId="{16CE0202-78ED-9149-B016-CA15F611B5AF}" destId="{6C36BABA-B294-E143-8014-FDCB91F1C099}" srcOrd="1" destOrd="0" presId="urn:microsoft.com/office/officeart/2008/layout/LinedList"/>
    <dgm:cxn modelId="{D887C41F-57AB-6A47-AC1A-BBB48FBA5408}" type="presParOf" srcId="{6C36BABA-B294-E143-8014-FDCB91F1C099}" destId="{7D47A7BD-3885-3C4C-88AB-60BD9020E498}" srcOrd="0" destOrd="0" presId="urn:microsoft.com/office/officeart/2008/layout/LinedList"/>
    <dgm:cxn modelId="{2EA1ECAC-3245-924A-9E3F-7D4DCE086E05}" type="presParOf" srcId="{6C36BABA-B294-E143-8014-FDCB91F1C099}" destId="{95947C4B-5355-DA45-BCEA-CE14BD724FD0}" srcOrd="1" destOrd="0" presId="urn:microsoft.com/office/officeart/2008/layout/LinedList"/>
    <dgm:cxn modelId="{7EB12E60-982E-594E-8413-2C53D5898CBA}" type="presParOf" srcId="{16CE0202-78ED-9149-B016-CA15F611B5AF}" destId="{5B798608-2C19-E340-B2DA-309E6B4745CB}" srcOrd="2" destOrd="0" presId="urn:microsoft.com/office/officeart/2008/layout/LinedList"/>
    <dgm:cxn modelId="{5350ACF1-5210-D643-80AD-7FF6646E5CB4}" type="presParOf" srcId="{16CE0202-78ED-9149-B016-CA15F611B5AF}" destId="{8B86E084-D391-1540-A99B-F94AFED15DDD}" srcOrd="3" destOrd="0" presId="urn:microsoft.com/office/officeart/2008/layout/LinedList"/>
    <dgm:cxn modelId="{AC685088-77EE-4548-984D-82E2F827C0F3}" type="presParOf" srcId="{8B86E084-D391-1540-A99B-F94AFED15DDD}" destId="{C65869F5-918A-F347-8E5E-76E2D490CAA6}" srcOrd="0" destOrd="0" presId="urn:microsoft.com/office/officeart/2008/layout/LinedList"/>
    <dgm:cxn modelId="{94799418-3264-024D-B4B8-9AA7017D6E9C}" type="presParOf" srcId="{8B86E084-D391-1540-A99B-F94AFED15DDD}" destId="{4A3D336A-08C1-714A-87CA-49EF0AE01200}" srcOrd="1" destOrd="0" presId="urn:microsoft.com/office/officeart/2008/layout/LinedList"/>
    <dgm:cxn modelId="{54602BA3-2943-9642-B65A-6DDEC611BD3A}" type="presParOf" srcId="{16CE0202-78ED-9149-B016-CA15F611B5AF}" destId="{104024ED-C7F5-9F42-93A7-56426616818E}" srcOrd="4" destOrd="0" presId="urn:microsoft.com/office/officeart/2008/layout/LinedList"/>
    <dgm:cxn modelId="{171D551C-AEF2-9844-8661-6890BB319EAB}" type="presParOf" srcId="{16CE0202-78ED-9149-B016-CA15F611B5AF}" destId="{CE1542D6-1406-D846-AC77-695913C3E3EE}" srcOrd="5" destOrd="0" presId="urn:microsoft.com/office/officeart/2008/layout/LinedList"/>
    <dgm:cxn modelId="{7C686335-EA17-AD4B-8EA4-FF79217C0948}" type="presParOf" srcId="{CE1542D6-1406-D846-AC77-695913C3E3EE}" destId="{E0C5F4A6-1FE0-C145-8C3A-B4CB2FB975A3}" srcOrd="0" destOrd="0" presId="urn:microsoft.com/office/officeart/2008/layout/LinedList"/>
    <dgm:cxn modelId="{C53F2AB5-B76E-DB4D-8FB2-F7581CBA635D}" type="presParOf" srcId="{CE1542D6-1406-D846-AC77-695913C3E3EE}" destId="{A5C32B9D-F3E9-5241-AAEC-99F89B846B75}" srcOrd="1"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B7B6F5-E502-A145-8548-3BB4648D2ED2}" type="doc">
      <dgm:prSet loTypeId="urn:microsoft.com/office/officeart/2008/layout/LinedList" loCatId="" qsTypeId="urn:microsoft.com/office/officeart/2005/8/quickstyle/simple1" qsCatId="simple" csTypeId="urn:microsoft.com/office/officeart/2005/8/colors/accent1_3" csCatId="accent1" phldr="1"/>
      <dgm:spPr/>
      <dgm:t>
        <a:bodyPr/>
        <a:lstStyle/>
        <a:p>
          <a:endParaRPr lang="it-IT"/>
        </a:p>
      </dgm:t>
    </dgm:pt>
    <dgm:pt modelId="{C46BC148-A006-7643-8C75-CBAA5D5072A0}">
      <dgm:prSet phldrT="[Testo]" custT="1"/>
      <dgm:spPr/>
      <dgm:t>
        <a:bodyPr/>
        <a:lstStyle/>
        <a:p>
          <a:r>
            <a:rPr lang="en-GB" sz="1800" b="0" kern="1200" dirty="0">
              <a:solidFill>
                <a:srgbClr val="002060"/>
              </a:solidFill>
              <a:latin typeface="Calibri" panose="020F0502020204030204"/>
              <a:ea typeface="+mn-ea"/>
              <a:cs typeface="+mn-cs"/>
            </a:rPr>
            <a:t>WG1 </a:t>
          </a:r>
          <a:r>
            <a:rPr lang="it-IT" sz="1800" b="0" kern="1200" dirty="0" err="1">
              <a:solidFill>
                <a:srgbClr val="002060"/>
              </a:solidFill>
              <a:latin typeface="Calibri" panose="020F0502020204030204"/>
              <a:ea typeface="+mn-ea"/>
              <a:cs typeface="+mn-cs"/>
            </a:rPr>
            <a:t>Publication</a:t>
          </a:r>
          <a:r>
            <a:rPr lang="it-IT" sz="1800" b="0" kern="1200" dirty="0">
              <a:solidFill>
                <a:srgbClr val="002060"/>
              </a:solidFill>
              <a:latin typeface="Calibri" panose="020F0502020204030204"/>
              <a:ea typeface="+mn-ea"/>
              <a:cs typeface="+mn-cs"/>
            </a:rPr>
            <a:t> on micro-</a:t>
          </a:r>
          <a:r>
            <a:rPr lang="it-IT" sz="1800" b="0" kern="1200" dirty="0" err="1">
              <a:solidFill>
                <a:srgbClr val="002060"/>
              </a:solidFill>
              <a:latin typeface="Calibri" panose="020F0502020204030204"/>
              <a:ea typeface="+mn-ea"/>
              <a:cs typeface="+mn-cs"/>
            </a:rPr>
            <a:t>credential</a:t>
          </a:r>
          <a:r>
            <a:rPr lang="it-IT" sz="1800" b="0" kern="1200" dirty="0">
              <a:solidFill>
                <a:srgbClr val="002060"/>
              </a:solidFill>
              <a:latin typeface="Calibri" panose="020F0502020204030204"/>
              <a:ea typeface="+mn-ea"/>
              <a:cs typeface="+mn-cs"/>
            </a:rPr>
            <a:t> and </a:t>
          </a:r>
          <a:r>
            <a:rPr lang="it-IT" sz="1800" b="0" kern="1200" dirty="0" err="1">
              <a:solidFill>
                <a:srgbClr val="002060"/>
              </a:solidFill>
              <a:latin typeface="Calibri" panose="020F0502020204030204"/>
              <a:ea typeface="+mn-ea"/>
              <a:cs typeface="+mn-cs"/>
            </a:rPr>
            <a:t>recognition</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targeted</a:t>
          </a:r>
          <a:r>
            <a:rPr lang="it-IT" sz="1800" b="0" kern="1200" dirty="0">
              <a:solidFill>
                <a:srgbClr val="002060"/>
              </a:solidFill>
              <a:latin typeface="Calibri" panose="020F0502020204030204"/>
              <a:ea typeface="+mn-ea"/>
              <a:cs typeface="+mn-cs"/>
            </a:rPr>
            <a:t> to </a:t>
          </a:r>
          <a:r>
            <a:rPr lang="it-IT" sz="1800" b="0" kern="1200" dirty="0" err="1">
              <a:solidFill>
                <a:srgbClr val="002060"/>
              </a:solidFill>
              <a:latin typeface="Calibri" panose="020F0502020204030204"/>
              <a:ea typeface="+mn-ea"/>
              <a:cs typeface="+mn-cs"/>
            </a:rPr>
            <a:t>HEIs</a:t>
          </a:r>
          <a:r>
            <a:rPr lang="it-IT" sz="1800" b="0" kern="1200" dirty="0">
              <a:solidFill>
                <a:srgbClr val="002060"/>
              </a:solidFill>
              <a:latin typeface="Calibri" panose="020F0502020204030204"/>
              <a:ea typeface="+mn-ea"/>
              <a:cs typeface="+mn-cs"/>
            </a:rPr>
            <a:t> </a:t>
          </a:r>
          <a:endParaRPr lang="en-GB" sz="1800" b="0" kern="1200" dirty="0">
            <a:solidFill>
              <a:srgbClr val="002060"/>
            </a:solidFill>
            <a:latin typeface="Calibri" panose="020F0502020204030204"/>
            <a:ea typeface="+mn-ea"/>
            <a:cs typeface="+mn-cs"/>
          </a:endParaRPr>
        </a:p>
      </dgm:t>
    </dgm:pt>
    <dgm:pt modelId="{98C8970A-B792-7E40-9C82-6EA3EB266429}" type="parTrans" cxnId="{13F4360E-6B9D-474F-A1CD-B1AFABE97F7A}">
      <dgm:prSet/>
      <dgm:spPr/>
      <dgm:t>
        <a:bodyPr/>
        <a:lstStyle/>
        <a:p>
          <a:endParaRPr lang="it-IT" sz="1800"/>
        </a:p>
      </dgm:t>
    </dgm:pt>
    <dgm:pt modelId="{3318C41D-B7D7-9149-961B-9E1FDA750BA8}" type="sibTrans" cxnId="{13F4360E-6B9D-474F-A1CD-B1AFABE97F7A}">
      <dgm:prSet/>
      <dgm:spPr/>
      <dgm:t>
        <a:bodyPr/>
        <a:lstStyle/>
        <a:p>
          <a:endParaRPr lang="it-IT" sz="1800"/>
        </a:p>
      </dgm:t>
    </dgm:pt>
    <dgm:pt modelId="{16FCF2E0-0F8F-FF4C-B774-4062A6D16A92}">
      <dgm:prSet phldrT="[Testo]" custT="1"/>
      <dgm:spPr/>
      <dgm:t>
        <a:bodyPr/>
        <a:lstStyle/>
        <a:p>
          <a:pPr marL="0" lvl="0" indent="0" algn="l" defTabSz="1066800">
            <a:lnSpc>
              <a:spcPct val="90000"/>
            </a:lnSpc>
            <a:spcBef>
              <a:spcPct val="0"/>
            </a:spcBef>
            <a:spcAft>
              <a:spcPct val="35000"/>
            </a:spcAft>
            <a:buFont typeface="Arial" panose="020B0604020202020204" pitchFamily="34" charset="0"/>
            <a:buNone/>
          </a:pPr>
          <a:r>
            <a:rPr lang="it-IT" sz="1800" b="0" kern="1200" dirty="0">
              <a:solidFill>
                <a:srgbClr val="002060"/>
              </a:solidFill>
              <a:latin typeface="Calibri" panose="020F0502020204030204"/>
              <a:ea typeface="+mn-ea"/>
              <a:cs typeface="+mn-cs"/>
            </a:rPr>
            <a:t>WG2 Mapping of digital tools in the TPG B countries – focus on Diploma </a:t>
          </a:r>
          <a:r>
            <a:rPr lang="it-IT" sz="1800" b="0" kern="1200" dirty="0" err="1">
              <a:solidFill>
                <a:srgbClr val="002060"/>
              </a:solidFill>
              <a:latin typeface="Calibri" panose="020F0502020204030204"/>
              <a:ea typeface="+mn-ea"/>
              <a:cs typeface="+mn-cs"/>
            </a:rPr>
            <a:t>Supplement</a:t>
          </a:r>
          <a:endParaRPr lang="it-IT" sz="1800" b="0" kern="1200" dirty="0">
            <a:solidFill>
              <a:srgbClr val="002060"/>
            </a:solidFill>
            <a:latin typeface="Calibri" panose="020F0502020204030204"/>
            <a:ea typeface="+mn-ea"/>
            <a:cs typeface="+mn-cs"/>
          </a:endParaRPr>
        </a:p>
      </dgm:t>
    </dgm:pt>
    <dgm:pt modelId="{A80555BB-8C2A-484F-9A0F-7BE10DAB4C7A}" type="parTrans" cxnId="{11F3BC0E-22AB-9F44-A848-BC5B9C0D8F4F}">
      <dgm:prSet/>
      <dgm:spPr/>
      <dgm:t>
        <a:bodyPr/>
        <a:lstStyle/>
        <a:p>
          <a:endParaRPr lang="it-IT" sz="1800"/>
        </a:p>
      </dgm:t>
    </dgm:pt>
    <dgm:pt modelId="{3EDD486F-4CD8-3749-B266-D375378CA7DA}" type="sibTrans" cxnId="{11F3BC0E-22AB-9F44-A848-BC5B9C0D8F4F}">
      <dgm:prSet/>
      <dgm:spPr/>
      <dgm:t>
        <a:bodyPr/>
        <a:lstStyle/>
        <a:p>
          <a:endParaRPr lang="it-IT" sz="1800"/>
        </a:p>
      </dgm:t>
    </dgm:pt>
    <dgm:pt modelId="{52328E26-7052-4A4C-B8AE-7F9EC5032318}">
      <dgm:prSet phldrT="[Testo]" custT="1"/>
      <dgm:spPr/>
      <dgm:t>
        <a:bodyPr/>
        <a:lstStyle/>
        <a:p>
          <a:pPr marL="0" lvl="0" indent="0" algn="l" defTabSz="1066800">
            <a:lnSpc>
              <a:spcPct val="90000"/>
            </a:lnSpc>
            <a:spcBef>
              <a:spcPct val="0"/>
            </a:spcBef>
            <a:spcAft>
              <a:spcPct val="35000"/>
            </a:spcAft>
            <a:buFont typeface="Arial" panose="020B0604020202020204" pitchFamily="34" charset="0"/>
            <a:buNone/>
          </a:pPr>
          <a:r>
            <a:rPr lang="en-GB" sz="1800" b="0" kern="1200" dirty="0">
              <a:solidFill>
                <a:srgbClr val="002060"/>
              </a:solidFill>
              <a:latin typeface="Calibri" panose="020F0502020204030204"/>
              <a:ea typeface="+mn-ea"/>
              <a:cs typeface="+mn-cs"/>
            </a:rPr>
            <a:t>WG3 </a:t>
          </a:r>
          <a:r>
            <a:rPr lang="it-IT" sz="1800" b="0" kern="1200" dirty="0" err="1">
              <a:solidFill>
                <a:srgbClr val="002060"/>
              </a:solidFill>
              <a:latin typeface="Calibri" panose="020F0502020204030204"/>
              <a:ea typeface="+mn-ea"/>
              <a:cs typeface="+mn-cs"/>
            </a:rPr>
            <a:t>Needs</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analysis</a:t>
          </a:r>
          <a:r>
            <a:rPr lang="it-IT" sz="1800" b="0" kern="1200" dirty="0">
              <a:solidFill>
                <a:srgbClr val="002060"/>
              </a:solidFill>
              <a:latin typeface="Calibri" panose="020F0502020204030204"/>
              <a:ea typeface="+mn-ea"/>
              <a:cs typeface="+mn-cs"/>
            </a:rPr>
            <a:t>/mapping of </a:t>
          </a:r>
          <a:r>
            <a:rPr lang="it-IT" sz="1800" b="0" kern="1200" dirty="0" err="1">
              <a:solidFill>
                <a:srgbClr val="002060"/>
              </a:solidFill>
              <a:latin typeface="Calibri" panose="020F0502020204030204"/>
              <a:ea typeface="+mn-ea"/>
              <a:cs typeface="+mn-cs"/>
            </a:rPr>
            <a:t>quality</a:t>
          </a:r>
          <a:r>
            <a:rPr lang="it-IT" sz="1800" b="0" kern="1200" dirty="0">
              <a:solidFill>
                <a:srgbClr val="002060"/>
              </a:solidFill>
              <a:latin typeface="Calibri" panose="020F0502020204030204"/>
              <a:ea typeface="+mn-ea"/>
              <a:cs typeface="+mn-cs"/>
            </a:rPr>
            <a:t> of </a:t>
          </a:r>
          <a:r>
            <a:rPr lang="it-IT" sz="1800" b="0" kern="1200" dirty="0" err="1">
              <a:solidFill>
                <a:srgbClr val="002060"/>
              </a:solidFill>
              <a:latin typeface="Calibri" panose="020F0502020204030204"/>
              <a:ea typeface="+mn-ea"/>
              <a:cs typeface="+mn-cs"/>
            </a:rPr>
            <a:t>recognition</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involving</a:t>
          </a:r>
          <a:r>
            <a:rPr lang="it-IT" sz="1800" b="0" kern="1200" dirty="0">
              <a:solidFill>
                <a:srgbClr val="002060"/>
              </a:solidFill>
              <a:latin typeface="Calibri" panose="020F0502020204030204"/>
              <a:ea typeface="+mn-ea"/>
              <a:cs typeface="+mn-cs"/>
            </a:rPr>
            <a:t> a pilot group of </a:t>
          </a:r>
          <a:r>
            <a:rPr lang="it-IT" sz="1800" b="0" kern="1200" dirty="0" err="1">
              <a:solidFill>
                <a:srgbClr val="002060"/>
              </a:solidFill>
              <a:latin typeface="Calibri" panose="020F0502020204030204"/>
              <a:ea typeface="+mn-ea"/>
              <a:cs typeface="+mn-cs"/>
            </a:rPr>
            <a:t>HEIs</a:t>
          </a:r>
          <a:endParaRPr lang="it-IT" sz="1800" b="0" kern="1200" dirty="0">
            <a:solidFill>
              <a:srgbClr val="002060"/>
            </a:solidFill>
            <a:latin typeface="Calibri" panose="020F0502020204030204"/>
            <a:ea typeface="+mn-ea"/>
            <a:cs typeface="+mn-cs"/>
          </a:endParaRPr>
        </a:p>
      </dgm:t>
    </dgm:pt>
    <dgm:pt modelId="{CADFB9A3-87D4-3746-AA7B-CB0E15548FF8}" type="parTrans" cxnId="{EF37AEA0-15ED-264F-A242-7E368C4A8EDE}">
      <dgm:prSet/>
      <dgm:spPr/>
      <dgm:t>
        <a:bodyPr/>
        <a:lstStyle/>
        <a:p>
          <a:endParaRPr lang="it-IT" sz="1800"/>
        </a:p>
      </dgm:t>
    </dgm:pt>
    <dgm:pt modelId="{DA5E6CD5-4D8B-674A-9CA6-EF16693284FA}" type="sibTrans" cxnId="{EF37AEA0-15ED-264F-A242-7E368C4A8EDE}">
      <dgm:prSet/>
      <dgm:spPr/>
      <dgm:t>
        <a:bodyPr/>
        <a:lstStyle/>
        <a:p>
          <a:endParaRPr lang="it-IT" sz="1800"/>
        </a:p>
      </dgm:t>
    </dgm:pt>
    <dgm:pt modelId="{56949535-1627-C84F-A52F-A6FD0AAF4E67}">
      <dgm:prSet phldrT="[Testo]" custT="1"/>
      <dgm:spPr/>
      <dgm:t>
        <a:bodyPr/>
        <a:lstStyle/>
        <a:p>
          <a:pPr>
            <a:buFont typeface="Arial" panose="020B0604020202020204" pitchFamily="34" charset="0"/>
            <a:buChar char="•"/>
          </a:pPr>
          <a:r>
            <a:rPr lang="en-GB" sz="1800" b="0" kern="1200" dirty="0">
              <a:solidFill>
                <a:srgbClr val="002060"/>
              </a:solidFill>
              <a:latin typeface="Calibri" panose="020F0502020204030204"/>
              <a:ea typeface="+mn-ea"/>
              <a:cs typeface="+mn-cs"/>
            </a:rPr>
            <a:t>WG4 </a:t>
          </a:r>
          <a:r>
            <a:rPr lang="it-IT" sz="1800" b="0" kern="1200" dirty="0" err="1">
              <a:solidFill>
                <a:srgbClr val="002060"/>
              </a:solidFill>
              <a:latin typeface="Calibri" panose="020F0502020204030204"/>
              <a:ea typeface="+mn-ea"/>
              <a:cs typeface="+mn-cs"/>
            </a:rPr>
            <a:t>Document</a:t>
          </a:r>
          <a:r>
            <a:rPr lang="it-IT" sz="1800" b="0" kern="1200" dirty="0">
              <a:solidFill>
                <a:srgbClr val="002060"/>
              </a:solidFill>
              <a:latin typeface="Calibri" panose="020F0502020204030204"/>
              <a:ea typeface="+mn-ea"/>
              <a:cs typeface="+mn-cs"/>
            </a:rPr>
            <a:t> on the </a:t>
          </a:r>
          <a:r>
            <a:rPr lang="it-IT" sz="1800" b="0" kern="1200" dirty="0" err="1">
              <a:solidFill>
                <a:srgbClr val="002060"/>
              </a:solidFill>
              <a:latin typeface="Calibri" panose="020F0502020204030204"/>
              <a:ea typeface="+mn-ea"/>
              <a:cs typeface="+mn-cs"/>
            </a:rPr>
            <a:t>European</a:t>
          </a:r>
          <a:r>
            <a:rPr lang="it-IT" sz="1800" b="0" kern="1200" dirty="0">
              <a:solidFill>
                <a:srgbClr val="002060"/>
              </a:solidFill>
              <a:latin typeface="Calibri" panose="020F0502020204030204"/>
              <a:ea typeface="+mn-ea"/>
              <a:cs typeface="+mn-cs"/>
            </a:rPr>
            <a:t> degree from the </a:t>
          </a:r>
          <a:r>
            <a:rPr lang="it-IT" sz="1800" b="0" kern="1200" dirty="0" err="1">
              <a:solidFill>
                <a:srgbClr val="002060"/>
              </a:solidFill>
              <a:latin typeface="Calibri" panose="020F0502020204030204"/>
              <a:ea typeface="+mn-ea"/>
              <a:cs typeface="+mn-cs"/>
            </a:rPr>
            <a:t>recognition</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perspective</a:t>
          </a:r>
          <a:endParaRPr lang="it-IT" sz="1800" b="0" kern="1200" dirty="0">
            <a:solidFill>
              <a:srgbClr val="002060"/>
            </a:solidFill>
            <a:latin typeface="Calibri" panose="020F0502020204030204"/>
            <a:ea typeface="+mn-ea"/>
            <a:cs typeface="+mn-cs"/>
          </a:endParaRPr>
        </a:p>
      </dgm:t>
    </dgm:pt>
    <dgm:pt modelId="{B4FB6859-2EFD-7B47-977E-869DA01543E3}" type="parTrans" cxnId="{63F58540-30E7-2247-994D-13E3CE5D4CAB}">
      <dgm:prSet/>
      <dgm:spPr/>
      <dgm:t>
        <a:bodyPr/>
        <a:lstStyle/>
        <a:p>
          <a:endParaRPr lang="it-IT" sz="1800"/>
        </a:p>
      </dgm:t>
    </dgm:pt>
    <dgm:pt modelId="{B56E621F-3135-D64B-ADDA-F5ECABA72EB0}" type="sibTrans" cxnId="{63F58540-30E7-2247-994D-13E3CE5D4CAB}">
      <dgm:prSet/>
      <dgm:spPr/>
      <dgm:t>
        <a:bodyPr/>
        <a:lstStyle/>
        <a:p>
          <a:endParaRPr lang="it-IT" sz="1800"/>
        </a:p>
      </dgm:t>
    </dgm:pt>
    <dgm:pt modelId="{16CE0202-78ED-9149-B016-CA15F611B5AF}" type="pres">
      <dgm:prSet presAssocID="{ADB7B6F5-E502-A145-8548-3BB4648D2ED2}" presName="vert0" presStyleCnt="0">
        <dgm:presLayoutVars>
          <dgm:dir/>
          <dgm:animOne val="branch"/>
          <dgm:animLvl val="lvl"/>
        </dgm:presLayoutVars>
      </dgm:prSet>
      <dgm:spPr/>
    </dgm:pt>
    <dgm:pt modelId="{86E16111-F6C9-2345-9A97-9AC25A223969}" type="pres">
      <dgm:prSet presAssocID="{C46BC148-A006-7643-8C75-CBAA5D5072A0}" presName="thickLine" presStyleLbl="alignNode1" presStyleIdx="0" presStyleCnt="4"/>
      <dgm:spPr/>
    </dgm:pt>
    <dgm:pt modelId="{6C36BABA-B294-E143-8014-FDCB91F1C099}" type="pres">
      <dgm:prSet presAssocID="{C46BC148-A006-7643-8C75-CBAA5D5072A0}" presName="horz1" presStyleCnt="0"/>
      <dgm:spPr/>
    </dgm:pt>
    <dgm:pt modelId="{7D47A7BD-3885-3C4C-88AB-60BD9020E498}" type="pres">
      <dgm:prSet presAssocID="{C46BC148-A006-7643-8C75-CBAA5D5072A0}" presName="tx1" presStyleLbl="revTx" presStyleIdx="0" presStyleCnt="4" custScaleY="81049"/>
      <dgm:spPr/>
    </dgm:pt>
    <dgm:pt modelId="{95947C4B-5355-DA45-BCEA-CE14BD724FD0}" type="pres">
      <dgm:prSet presAssocID="{C46BC148-A006-7643-8C75-CBAA5D5072A0}" presName="vert1" presStyleCnt="0"/>
      <dgm:spPr/>
    </dgm:pt>
    <dgm:pt modelId="{E63ED5CC-125C-6248-BB52-B8D3F638DB97}" type="pres">
      <dgm:prSet presAssocID="{16FCF2E0-0F8F-FF4C-B774-4062A6D16A92}" presName="thickLine" presStyleLbl="alignNode1" presStyleIdx="1" presStyleCnt="4" custLinFactNeighborX="-42" custLinFactNeighborY="7253"/>
      <dgm:spPr/>
    </dgm:pt>
    <dgm:pt modelId="{026DE3F2-91F6-B44F-A56A-21BFD94F44E3}" type="pres">
      <dgm:prSet presAssocID="{16FCF2E0-0F8F-FF4C-B774-4062A6D16A92}" presName="horz1" presStyleCnt="0"/>
      <dgm:spPr/>
    </dgm:pt>
    <dgm:pt modelId="{581A1797-E974-F54B-8B78-9082109FD0FE}" type="pres">
      <dgm:prSet presAssocID="{16FCF2E0-0F8F-FF4C-B774-4062A6D16A92}" presName="tx1" presStyleLbl="revTx" presStyleIdx="1" presStyleCnt="4" custLinFactNeighborX="-42" custLinFactNeighborY="8125"/>
      <dgm:spPr/>
    </dgm:pt>
    <dgm:pt modelId="{A298806B-E015-9A4C-A94C-E9761CA05A3D}" type="pres">
      <dgm:prSet presAssocID="{16FCF2E0-0F8F-FF4C-B774-4062A6D16A92}" presName="vert1" presStyleCnt="0"/>
      <dgm:spPr/>
    </dgm:pt>
    <dgm:pt modelId="{1672E976-BADA-5348-97EA-40E54C1BA4AF}" type="pres">
      <dgm:prSet presAssocID="{52328E26-7052-4A4C-B8AE-7F9EC5032318}" presName="thickLine" presStyleLbl="alignNode1" presStyleIdx="2" presStyleCnt="4" custLinFactNeighborX="-49" custLinFactNeighborY="-7865"/>
      <dgm:spPr/>
    </dgm:pt>
    <dgm:pt modelId="{06281933-5F8F-7840-B408-E1391A3DF69F}" type="pres">
      <dgm:prSet presAssocID="{52328E26-7052-4A4C-B8AE-7F9EC5032318}" presName="horz1" presStyleCnt="0"/>
      <dgm:spPr/>
    </dgm:pt>
    <dgm:pt modelId="{62F34E82-DE7D-E14D-BFDF-DF3AF218792F}" type="pres">
      <dgm:prSet presAssocID="{52328E26-7052-4A4C-B8AE-7F9EC5032318}" presName="tx1" presStyleLbl="revTx" presStyleIdx="2" presStyleCnt="4" custScaleY="114819"/>
      <dgm:spPr/>
    </dgm:pt>
    <dgm:pt modelId="{3552F95D-6934-174F-8534-DE9D24B335D3}" type="pres">
      <dgm:prSet presAssocID="{52328E26-7052-4A4C-B8AE-7F9EC5032318}" presName="vert1" presStyleCnt="0"/>
      <dgm:spPr/>
    </dgm:pt>
    <dgm:pt modelId="{3CF3886F-B78A-274C-A214-43E5621A42B7}" type="pres">
      <dgm:prSet presAssocID="{56949535-1627-C84F-A52F-A6FD0AAF4E67}" presName="thickLine" presStyleLbl="alignNode1" presStyleIdx="3" presStyleCnt="4"/>
      <dgm:spPr/>
    </dgm:pt>
    <dgm:pt modelId="{AC3396DE-D2CC-1043-87E5-9308413041A9}" type="pres">
      <dgm:prSet presAssocID="{56949535-1627-C84F-A52F-A6FD0AAF4E67}" presName="horz1" presStyleCnt="0"/>
      <dgm:spPr/>
    </dgm:pt>
    <dgm:pt modelId="{5D94E744-5561-B647-9CA6-9B0DEBD6E3FF}" type="pres">
      <dgm:prSet presAssocID="{56949535-1627-C84F-A52F-A6FD0AAF4E67}" presName="tx1" presStyleLbl="revTx" presStyleIdx="3" presStyleCnt="4"/>
      <dgm:spPr/>
    </dgm:pt>
    <dgm:pt modelId="{16D87E01-C080-404A-94D0-1DE7E855A651}" type="pres">
      <dgm:prSet presAssocID="{56949535-1627-C84F-A52F-A6FD0AAF4E67}" presName="vert1" presStyleCnt="0"/>
      <dgm:spPr/>
    </dgm:pt>
  </dgm:ptLst>
  <dgm:cxnLst>
    <dgm:cxn modelId="{13F4360E-6B9D-474F-A1CD-B1AFABE97F7A}" srcId="{ADB7B6F5-E502-A145-8548-3BB4648D2ED2}" destId="{C46BC148-A006-7643-8C75-CBAA5D5072A0}" srcOrd="0" destOrd="0" parTransId="{98C8970A-B792-7E40-9C82-6EA3EB266429}" sibTransId="{3318C41D-B7D7-9149-961B-9E1FDA750BA8}"/>
    <dgm:cxn modelId="{11F3BC0E-22AB-9F44-A848-BC5B9C0D8F4F}" srcId="{ADB7B6F5-E502-A145-8548-3BB4648D2ED2}" destId="{16FCF2E0-0F8F-FF4C-B774-4062A6D16A92}" srcOrd="1" destOrd="0" parTransId="{A80555BB-8C2A-484F-9A0F-7BE10DAB4C7A}" sibTransId="{3EDD486F-4CD8-3749-B266-D375378CA7DA}"/>
    <dgm:cxn modelId="{63F58540-30E7-2247-994D-13E3CE5D4CAB}" srcId="{ADB7B6F5-E502-A145-8548-3BB4648D2ED2}" destId="{56949535-1627-C84F-A52F-A6FD0AAF4E67}" srcOrd="3" destOrd="0" parTransId="{B4FB6859-2EFD-7B47-977E-869DA01543E3}" sibTransId="{B56E621F-3135-D64B-ADDA-F5ECABA72EB0}"/>
    <dgm:cxn modelId="{B469C057-AC09-B240-BEE0-2601242E1B2A}" type="presOf" srcId="{56949535-1627-C84F-A52F-A6FD0AAF4E67}" destId="{5D94E744-5561-B647-9CA6-9B0DEBD6E3FF}" srcOrd="0" destOrd="0" presId="urn:microsoft.com/office/officeart/2008/layout/LinedList"/>
    <dgm:cxn modelId="{D617428A-C392-444A-8EE5-67117A6EFC49}" type="presOf" srcId="{16FCF2E0-0F8F-FF4C-B774-4062A6D16A92}" destId="{581A1797-E974-F54B-8B78-9082109FD0FE}" srcOrd="0" destOrd="0" presId="urn:microsoft.com/office/officeart/2008/layout/LinedList"/>
    <dgm:cxn modelId="{C8E02B9C-2B25-D54E-A9A6-CF8EE1358075}" type="presOf" srcId="{C46BC148-A006-7643-8C75-CBAA5D5072A0}" destId="{7D47A7BD-3885-3C4C-88AB-60BD9020E498}" srcOrd="0" destOrd="0" presId="urn:microsoft.com/office/officeart/2008/layout/LinedList"/>
    <dgm:cxn modelId="{EF37AEA0-15ED-264F-A242-7E368C4A8EDE}" srcId="{ADB7B6F5-E502-A145-8548-3BB4648D2ED2}" destId="{52328E26-7052-4A4C-B8AE-7F9EC5032318}" srcOrd="2" destOrd="0" parTransId="{CADFB9A3-87D4-3746-AA7B-CB0E15548FF8}" sibTransId="{DA5E6CD5-4D8B-674A-9CA6-EF16693284FA}"/>
    <dgm:cxn modelId="{DE2340A9-FB2C-B04E-8FEE-FE1228C4F0B2}" type="presOf" srcId="{ADB7B6F5-E502-A145-8548-3BB4648D2ED2}" destId="{16CE0202-78ED-9149-B016-CA15F611B5AF}" srcOrd="0" destOrd="0" presId="urn:microsoft.com/office/officeart/2008/layout/LinedList"/>
    <dgm:cxn modelId="{AF0DD4EB-5CF5-7E4E-9A2E-2C8EB331325C}" type="presOf" srcId="{52328E26-7052-4A4C-B8AE-7F9EC5032318}" destId="{62F34E82-DE7D-E14D-BFDF-DF3AF218792F}" srcOrd="0" destOrd="0" presId="urn:microsoft.com/office/officeart/2008/layout/LinedList"/>
    <dgm:cxn modelId="{A21DC9AD-BB68-4047-9AB1-9351287904D1}" type="presParOf" srcId="{16CE0202-78ED-9149-B016-CA15F611B5AF}" destId="{86E16111-F6C9-2345-9A97-9AC25A223969}" srcOrd="0" destOrd="0" presId="urn:microsoft.com/office/officeart/2008/layout/LinedList"/>
    <dgm:cxn modelId="{E8EFE6E4-6EC7-9E48-9183-629E04B7FDCB}" type="presParOf" srcId="{16CE0202-78ED-9149-B016-CA15F611B5AF}" destId="{6C36BABA-B294-E143-8014-FDCB91F1C099}" srcOrd="1" destOrd="0" presId="urn:microsoft.com/office/officeart/2008/layout/LinedList"/>
    <dgm:cxn modelId="{D887C41F-57AB-6A47-AC1A-BBB48FBA5408}" type="presParOf" srcId="{6C36BABA-B294-E143-8014-FDCB91F1C099}" destId="{7D47A7BD-3885-3C4C-88AB-60BD9020E498}" srcOrd="0" destOrd="0" presId="urn:microsoft.com/office/officeart/2008/layout/LinedList"/>
    <dgm:cxn modelId="{2EA1ECAC-3245-924A-9E3F-7D4DCE086E05}" type="presParOf" srcId="{6C36BABA-B294-E143-8014-FDCB91F1C099}" destId="{95947C4B-5355-DA45-BCEA-CE14BD724FD0}" srcOrd="1" destOrd="0" presId="urn:microsoft.com/office/officeart/2008/layout/LinedList"/>
    <dgm:cxn modelId="{C2CAA130-658B-974D-98AC-4C32217A6A8F}" type="presParOf" srcId="{16CE0202-78ED-9149-B016-CA15F611B5AF}" destId="{E63ED5CC-125C-6248-BB52-B8D3F638DB97}" srcOrd="2" destOrd="0" presId="urn:microsoft.com/office/officeart/2008/layout/LinedList"/>
    <dgm:cxn modelId="{1D6CE086-95C7-894B-A399-1A9708953672}" type="presParOf" srcId="{16CE0202-78ED-9149-B016-CA15F611B5AF}" destId="{026DE3F2-91F6-B44F-A56A-21BFD94F44E3}" srcOrd="3" destOrd="0" presId="urn:microsoft.com/office/officeart/2008/layout/LinedList"/>
    <dgm:cxn modelId="{CCA292A7-ED42-8D43-BD2C-E5F50293EEFF}" type="presParOf" srcId="{026DE3F2-91F6-B44F-A56A-21BFD94F44E3}" destId="{581A1797-E974-F54B-8B78-9082109FD0FE}" srcOrd="0" destOrd="0" presId="urn:microsoft.com/office/officeart/2008/layout/LinedList"/>
    <dgm:cxn modelId="{ED8AD20B-2BBE-D644-84B5-077E051ABB50}" type="presParOf" srcId="{026DE3F2-91F6-B44F-A56A-21BFD94F44E3}" destId="{A298806B-E015-9A4C-A94C-E9761CA05A3D}" srcOrd="1" destOrd="0" presId="urn:microsoft.com/office/officeart/2008/layout/LinedList"/>
    <dgm:cxn modelId="{DB315525-CB1C-2D4F-9027-3C82E3579D65}" type="presParOf" srcId="{16CE0202-78ED-9149-B016-CA15F611B5AF}" destId="{1672E976-BADA-5348-97EA-40E54C1BA4AF}" srcOrd="4" destOrd="0" presId="urn:microsoft.com/office/officeart/2008/layout/LinedList"/>
    <dgm:cxn modelId="{A4743637-AA8D-FC4F-A538-016DB9E18A45}" type="presParOf" srcId="{16CE0202-78ED-9149-B016-CA15F611B5AF}" destId="{06281933-5F8F-7840-B408-E1391A3DF69F}" srcOrd="5" destOrd="0" presId="urn:microsoft.com/office/officeart/2008/layout/LinedList"/>
    <dgm:cxn modelId="{BF51EE68-B121-234B-9DC3-956496E5CC6E}" type="presParOf" srcId="{06281933-5F8F-7840-B408-E1391A3DF69F}" destId="{62F34E82-DE7D-E14D-BFDF-DF3AF218792F}" srcOrd="0" destOrd="0" presId="urn:microsoft.com/office/officeart/2008/layout/LinedList"/>
    <dgm:cxn modelId="{8DDE296A-C36D-D847-8E60-64E87E716835}" type="presParOf" srcId="{06281933-5F8F-7840-B408-E1391A3DF69F}" destId="{3552F95D-6934-174F-8534-DE9D24B335D3}" srcOrd="1" destOrd="0" presId="urn:microsoft.com/office/officeart/2008/layout/LinedList"/>
    <dgm:cxn modelId="{850DAF77-F206-CF4B-BCA0-1B4EAAFCB0E4}" type="presParOf" srcId="{16CE0202-78ED-9149-B016-CA15F611B5AF}" destId="{3CF3886F-B78A-274C-A214-43E5621A42B7}" srcOrd="6" destOrd="0" presId="urn:microsoft.com/office/officeart/2008/layout/LinedList"/>
    <dgm:cxn modelId="{2C2E20A3-9BDA-4743-B1BF-A70E2C2B561F}" type="presParOf" srcId="{16CE0202-78ED-9149-B016-CA15F611B5AF}" destId="{AC3396DE-D2CC-1043-87E5-9308413041A9}" srcOrd="7" destOrd="0" presId="urn:microsoft.com/office/officeart/2008/layout/LinedList"/>
    <dgm:cxn modelId="{5FA04279-0500-844F-A0F4-F66EC5F5BBFB}" type="presParOf" srcId="{AC3396DE-D2CC-1043-87E5-9308413041A9}" destId="{5D94E744-5561-B647-9CA6-9B0DEBD6E3FF}" srcOrd="0" destOrd="0" presId="urn:microsoft.com/office/officeart/2008/layout/LinedList"/>
    <dgm:cxn modelId="{0E1F2447-A0D6-C44D-8E12-BF219E6AD53F}" type="presParOf" srcId="{AC3396DE-D2CC-1043-87E5-9308413041A9}" destId="{16D87E01-C080-404A-94D0-1DE7E855A651}" srcOrd="1"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BB1A9-A961-9047-AB82-D2619F952044}">
      <dsp:nvSpPr>
        <dsp:cNvPr id="0" name=""/>
        <dsp:cNvSpPr/>
      </dsp:nvSpPr>
      <dsp:spPr>
        <a:xfrm>
          <a:off x="0" y="271999"/>
          <a:ext cx="7623913" cy="680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700" tIns="333248" rIns="59170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chemeClr val="accent1">
                  <a:lumMod val="50000"/>
                </a:schemeClr>
              </a:solidFill>
            </a:rPr>
            <a:t>Albania, France, Italy</a:t>
          </a:r>
          <a:endParaRPr lang="en-US" sz="1600" kern="1200" dirty="0">
            <a:solidFill>
              <a:schemeClr val="accent1">
                <a:lumMod val="50000"/>
              </a:schemeClr>
            </a:solidFill>
          </a:endParaRPr>
        </a:p>
      </dsp:txBody>
      <dsp:txXfrm>
        <a:off x="0" y="271999"/>
        <a:ext cx="7623913" cy="680400"/>
      </dsp:txXfrm>
    </dsp:sp>
    <dsp:sp modelId="{2D679791-8D50-104D-95DA-4D51ACB251FE}">
      <dsp:nvSpPr>
        <dsp:cNvPr id="0" name=""/>
        <dsp:cNvSpPr/>
      </dsp:nvSpPr>
      <dsp:spPr>
        <a:xfrm>
          <a:off x="381195" y="35839"/>
          <a:ext cx="5336739" cy="472320"/>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716" tIns="0" rIns="201716" bIns="0" numCol="1" spcCol="1270" anchor="ctr" anchorCtr="0">
          <a:noAutofit/>
        </a:bodyPr>
        <a:lstStyle/>
        <a:p>
          <a:pPr marL="0" lvl="0" indent="0" algn="l" defTabSz="711200">
            <a:lnSpc>
              <a:spcPct val="90000"/>
            </a:lnSpc>
            <a:spcBef>
              <a:spcPct val="0"/>
            </a:spcBef>
            <a:spcAft>
              <a:spcPct val="35000"/>
            </a:spcAft>
            <a:buNone/>
          </a:pPr>
          <a:r>
            <a:rPr lang="en-GB" sz="1600" b="1" kern="1200" dirty="0"/>
            <a:t>Co-chairs (3)</a:t>
          </a:r>
          <a:endParaRPr lang="en-US" sz="1600" kern="1200" dirty="0"/>
        </a:p>
      </dsp:txBody>
      <dsp:txXfrm>
        <a:off x="404252" y="58896"/>
        <a:ext cx="5290625" cy="426206"/>
      </dsp:txXfrm>
    </dsp:sp>
    <dsp:sp modelId="{0B970822-1C45-8F4E-A1D4-A05DE1E8B80A}">
      <dsp:nvSpPr>
        <dsp:cNvPr id="0" name=""/>
        <dsp:cNvSpPr/>
      </dsp:nvSpPr>
      <dsp:spPr>
        <a:xfrm>
          <a:off x="0" y="1274959"/>
          <a:ext cx="7623913" cy="2268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1700" tIns="333248" rIns="5917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4472C4">
                  <a:lumMod val="50000"/>
                </a:srgbClr>
              </a:solidFill>
              <a:latin typeface="Calibri" panose="020F0502020204030204"/>
              <a:ea typeface="+mn-ea"/>
              <a:cs typeface="+mn-cs"/>
            </a:rPr>
            <a:t>Albania, Armenia, Austria, Azerbaijan, Belgium Flemish Community, Bulgaria, Council of Europe, Croatia, Cyprus, Czech Republic, Denmark, EI - ETUCE, EQAR, Estonia, ESU - European Students’ Union, EUA, EURASHE, European Commission, France, Georgia, Germany, Greece, Holy See, Hungary, Ireland, Italy, Kazakhstan, Latvia, Lithuania, Malta, Moldova, The Netherlands, North Macedonia, Norway, Poland, Portugal, Romania, San Marino, Slovak Republic, Spain, Sweden, Switzerland, Ukraine, UNESCO, United Kingdom</a:t>
          </a:r>
        </a:p>
      </dsp:txBody>
      <dsp:txXfrm>
        <a:off x="0" y="1274959"/>
        <a:ext cx="7623913" cy="2268000"/>
      </dsp:txXfrm>
    </dsp:sp>
    <dsp:sp modelId="{823E5FDB-17EC-904E-8133-22552CA7816D}">
      <dsp:nvSpPr>
        <dsp:cNvPr id="0" name=""/>
        <dsp:cNvSpPr/>
      </dsp:nvSpPr>
      <dsp:spPr>
        <a:xfrm>
          <a:off x="381195" y="1038799"/>
          <a:ext cx="5336739" cy="472320"/>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716" tIns="0" rIns="201716" bIns="0" numCol="1" spcCol="1270" anchor="ctr" anchorCtr="0">
          <a:noAutofit/>
        </a:bodyPr>
        <a:lstStyle/>
        <a:p>
          <a:pPr marL="0" lvl="0" indent="0" algn="l" defTabSz="711200">
            <a:lnSpc>
              <a:spcPct val="90000"/>
            </a:lnSpc>
            <a:spcBef>
              <a:spcPct val="0"/>
            </a:spcBef>
            <a:spcAft>
              <a:spcPct val="35000"/>
            </a:spcAft>
            <a:buNone/>
          </a:pPr>
          <a:r>
            <a:rPr lang="en-GB" sz="1600" b="1" kern="1200" dirty="0"/>
            <a:t>Members (44 – 37 countries; 7 consultative members; EC) </a:t>
          </a:r>
          <a:endParaRPr lang="en-US" sz="1600" kern="1200" dirty="0"/>
        </a:p>
      </dsp:txBody>
      <dsp:txXfrm>
        <a:off x="404252" y="1061856"/>
        <a:ext cx="5290625"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97C90-B868-2D44-B04E-8E5883FA3FB9}">
      <dsp:nvSpPr>
        <dsp:cNvPr id="0" name=""/>
        <dsp:cNvSpPr/>
      </dsp:nvSpPr>
      <dsp:spPr>
        <a:xfrm>
          <a:off x="0" y="0"/>
          <a:ext cx="757294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0C5309-16EC-9944-A134-29AE3D4DFF86}">
      <dsp:nvSpPr>
        <dsp:cNvPr id="0" name=""/>
        <dsp:cNvSpPr/>
      </dsp:nvSpPr>
      <dsp:spPr>
        <a:xfrm>
          <a:off x="0" y="0"/>
          <a:ext cx="1514589" cy="393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0" kern="1200" dirty="0">
              <a:solidFill>
                <a:srgbClr val="002060"/>
              </a:solidFill>
              <a:latin typeface="+mn-lt"/>
            </a:rPr>
            <a:t>6 </a:t>
          </a:r>
          <a:r>
            <a:rPr lang="it-IT" sz="2000" b="0" kern="1200" dirty="0" err="1">
              <a:solidFill>
                <a:srgbClr val="002060"/>
              </a:solidFill>
              <a:latin typeface="+mn-lt"/>
            </a:rPr>
            <a:t>thematic</a:t>
          </a:r>
          <a:r>
            <a:rPr lang="it-IT" sz="2000" b="0" kern="1200" dirty="0">
              <a:solidFill>
                <a:srgbClr val="002060"/>
              </a:solidFill>
              <a:latin typeface="+mn-lt"/>
            </a:rPr>
            <a:t> </a:t>
          </a:r>
          <a:r>
            <a:rPr lang="it-IT" sz="2000" b="0" kern="1200" dirty="0" err="1">
              <a:solidFill>
                <a:srgbClr val="002060"/>
              </a:solidFill>
              <a:latin typeface="+mn-lt"/>
            </a:rPr>
            <a:t>priorities</a:t>
          </a:r>
          <a:r>
            <a:rPr lang="it-IT" sz="2000" b="0" kern="1200" dirty="0">
              <a:solidFill>
                <a:srgbClr val="002060"/>
              </a:solidFill>
              <a:latin typeface="+mn-lt"/>
            </a:rPr>
            <a:t> for the TPG B </a:t>
          </a:r>
        </a:p>
      </dsp:txBody>
      <dsp:txXfrm>
        <a:off x="0" y="0"/>
        <a:ext cx="1514589" cy="3931921"/>
      </dsp:txXfrm>
    </dsp:sp>
    <dsp:sp modelId="{C0CF2807-202A-A04C-BFCD-C9A7851507F1}">
      <dsp:nvSpPr>
        <dsp:cNvPr id="0" name=""/>
        <dsp:cNvSpPr/>
      </dsp:nvSpPr>
      <dsp:spPr>
        <a:xfrm>
          <a:off x="1628183" y="30958"/>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err="1">
              <a:solidFill>
                <a:srgbClr val="002060"/>
              </a:solidFill>
              <a:latin typeface="+mn-lt"/>
              <a:ea typeface="+mn-ea"/>
              <a:cs typeface="+mn-cs"/>
            </a:rPr>
            <a:t>Optimising</a:t>
          </a:r>
          <a:r>
            <a:rPr lang="en-US" sz="1700" kern="1200" dirty="0">
              <a:solidFill>
                <a:srgbClr val="002060"/>
              </a:solidFill>
              <a:latin typeface="+mn-lt"/>
              <a:ea typeface="+mn-ea"/>
              <a:cs typeface="+mn-cs"/>
            </a:rPr>
            <a:t> the potential of digital technology for the recognition agenda and the Diploma Supplement.</a:t>
          </a:r>
        </a:p>
      </dsp:txBody>
      <dsp:txXfrm>
        <a:off x="1628183" y="30958"/>
        <a:ext cx="5944763" cy="619162"/>
      </dsp:txXfrm>
    </dsp:sp>
    <dsp:sp modelId="{C03EB811-D408-D349-B288-E9A83F8E8D3A}">
      <dsp:nvSpPr>
        <dsp:cNvPr id="0" name=""/>
        <dsp:cNvSpPr/>
      </dsp:nvSpPr>
      <dsp:spPr>
        <a:xfrm>
          <a:off x="1514589" y="650120"/>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A404A7D-1B46-4D4B-BB34-71D74FF0DCB6}">
      <dsp:nvSpPr>
        <dsp:cNvPr id="0" name=""/>
        <dsp:cNvSpPr/>
      </dsp:nvSpPr>
      <dsp:spPr>
        <a:xfrm>
          <a:off x="1628183" y="681078"/>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dirty="0">
              <a:solidFill>
                <a:srgbClr val="002060"/>
              </a:solidFill>
              <a:latin typeface="+mn-lt"/>
              <a:ea typeface="+mn-ea"/>
              <a:cs typeface="+mn-cs"/>
            </a:rPr>
            <a:t>Recognition of alternative pathways.</a:t>
          </a:r>
          <a:endParaRPr lang="it-IT" sz="1700" kern="1200" dirty="0">
            <a:solidFill>
              <a:srgbClr val="002060"/>
            </a:solidFill>
            <a:latin typeface="+mn-lt"/>
            <a:ea typeface="+mn-ea"/>
            <a:cs typeface="+mn-cs"/>
          </a:endParaRPr>
        </a:p>
      </dsp:txBody>
      <dsp:txXfrm>
        <a:off x="1628183" y="681078"/>
        <a:ext cx="5944763" cy="619162"/>
      </dsp:txXfrm>
    </dsp:sp>
    <dsp:sp modelId="{D1751297-517A-AE47-9958-FB50FD6B9B12}">
      <dsp:nvSpPr>
        <dsp:cNvPr id="0" name=""/>
        <dsp:cNvSpPr/>
      </dsp:nvSpPr>
      <dsp:spPr>
        <a:xfrm>
          <a:off x="1514589" y="1300240"/>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D796785-94E3-4846-810D-F4DBAAA6DAC0}">
      <dsp:nvSpPr>
        <dsp:cNvPr id="0" name=""/>
        <dsp:cNvSpPr/>
      </dsp:nvSpPr>
      <dsp:spPr>
        <a:xfrm>
          <a:off x="1628183" y="1331199"/>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mn-lt"/>
              <a:ea typeface="+mn-ea"/>
              <a:cs typeface="+mn-cs"/>
            </a:rPr>
            <a:t>Achieving automatic recognition.</a:t>
          </a:r>
          <a:endParaRPr lang="it-IT" sz="1700" kern="1200">
            <a:solidFill>
              <a:srgbClr val="002060"/>
            </a:solidFill>
            <a:latin typeface="+mn-lt"/>
            <a:ea typeface="+mn-ea"/>
            <a:cs typeface="+mn-cs"/>
          </a:endParaRPr>
        </a:p>
      </dsp:txBody>
      <dsp:txXfrm>
        <a:off x="1628183" y="1331199"/>
        <a:ext cx="5944763" cy="619162"/>
      </dsp:txXfrm>
    </dsp:sp>
    <dsp:sp modelId="{8C79FE54-B179-7B49-A3A0-8C812D884179}">
      <dsp:nvSpPr>
        <dsp:cNvPr id="0" name=""/>
        <dsp:cNvSpPr/>
      </dsp:nvSpPr>
      <dsp:spPr>
        <a:xfrm>
          <a:off x="1514589" y="1950361"/>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E9D9E88-4DD2-7644-AF58-4F2D3C8F3B16}">
      <dsp:nvSpPr>
        <dsp:cNvPr id="0" name=""/>
        <dsp:cNvSpPr/>
      </dsp:nvSpPr>
      <dsp:spPr>
        <a:xfrm>
          <a:off x="1628183" y="1981319"/>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mn-lt"/>
              <a:ea typeface="+mn-ea"/>
              <a:cs typeface="+mn-cs"/>
            </a:rPr>
            <a:t>Establishing the distribution of work and responsibilities.</a:t>
          </a:r>
          <a:endParaRPr lang="it-IT" sz="1700" kern="1200">
            <a:solidFill>
              <a:srgbClr val="002060"/>
            </a:solidFill>
            <a:latin typeface="+mn-lt"/>
            <a:ea typeface="+mn-ea"/>
            <a:cs typeface="+mn-cs"/>
          </a:endParaRPr>
        </a:p>
      </dsp:txBody>
      <dsp:txXfrm>
        <a:off x="1628183" y="1981319"/>
        <a:ext cx="5944763" cy="619162"/>
      </dsp:txXfrm>
    </dsp:sp>
    <dsp:sp modelId="{F664F8AC-3077-A04B-8CB0-D8F4A33D56E8}">
      <dsp:nvSpPr>
        <dsp:cNvPr id="0" name=""/>
        <dsp:cNvSpPr/>
      </dsp:nvSpPr>
      <dsp:spPr>
        <a:xfrm>
          <a:off x="1514589" y="2600481"/>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52A4F3E-801A-DA4A-A861-B2C7B7A4A7AB}">
      <dsp:nvSpPr>
        <dsp:cNvPr id="0" name=""/>
        <dsp:cNvSpPr/>
      </dsp:nvSpPr>
      <dsp:spPr>
        <a:xfrm>
          <a:off x="1628183" y="2631440"/>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mn-lt"/>
              <a:ea typeface="+mn-ea"/>
              <a:cs typeface="+mn-cs"/>
            </a:rPr>
            <a:t>Ensuring the fair recognition of qualifications held by refugees.</a:t>
          </a:r>
          <a:endParaRPr lang="it-IT" sz="1700" kern="1200">
            <a:solidFill>
              <a:srgbClr val="002060"/>
            </a:solidFill>
            <a:latin typeface="+mn-lt"/>
            <a:ea typeface="+mn-ea"/>
            <a:cs typeface="+mn-cs"/>
          </a:endParaRPr>
        </a:p>
      </dsp:txBody>
      <dsp:txXfrm>
        <a:off x="1628183" y="2631440"/>
        <a:ext cx="5944763" cy="619162"/>
      </dsp:txXfrm>
    </dsp:sp>
    <dsp:sp modelId="{58CA7B43-C303-D749-8A11-0C5D84FCC199}">
      <dsp:nvSpPr>
        <dsp:cNvPr id="0" name=""/>
        <dsp:cNvSpPr/>
      </dsp:nvSpPr>
      <dsp:spPr>
        <a:xfrm>
          <a:off x="1514589" y="3250602"/>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55F294A-9D89-7A4A-84E3-3C48ECCE9072}">
      <dsp:nvSpPr>
        <dsp:cNvPr id="0" name=""/>
        <dsp:cNvSpPr/>
      </dsp:nvSpPr>
      <dsp:spPr>
        <a:xfrm>
          <a:off x="1628183" y="3281560"/>
          <a:ext cx="5944763" cy="6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itchFamily="2" charset="2"/>
            <a:buNone/>
          </a:pPr>
          <a:r>
            <a:rPr lang="en-US" sz="1700" kern="1200">
              <a:solidFill>
                <a:srgbClr val="002060"/>
              </a:solidFill>
              <a:latin typeface="+mn-lt"/>
              <a:ea typeface="+mn-ea"/>
              <a:cs typeface="+mn-cs"/>
            </a:rPr>
            <a:t>Establishing the legal framework to allow the implementation of the LRC.</a:t>
          </a:r>
          <a:endParaRPr lang="it-IT" sz="1700" kern="1200">
            <a:solidFill>
              <a:srgbClr val="002060"/>
            </a:solidFill>
            <a:latin typeface="+mn-lt"/>
            <a:ea typeface="+mn-ea"/>
            <a:cs typeface="+mn-cs"/>
          </a:endParaRPr>
        </a:p>
      </dsp:txBody>
      <dsp:txXfrm>
        <a:off x="1628183" y="3281560"/>
        <a:ext cx="5944763" cy="619162"/>
      </dsp:txXfrm>
    </dsp:sp>
    <dsp:sp modelId="{511FCC4F-D151-F84D-81B5-8A0F06D5E78D}">
      <dsp:nvSpPr>
        <dsp:cNvPr id="0" name=""/>
        <dsp:cNvSpPr/>
      </dsp:nvSpPr>
      <dsp:spPr>
        <a:xfrm>
          <a:off x="1514589" y="3900722"/>
          <a:ext cx="6058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B45C1-1C32-D742-844B-2341DD0AC82A}">
      <dsp:nvSpPr>
        <dsp:cNvPr id="0" name=""/>
        <dsp:cNvSpPr/>
      </dsp:nvSpPr>
      <dsp:spPr>
        <a:xfrm>
          <a:off x="0" y="1427"/>
          <a:ext cx="847991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332FC8-5019-594B-BB4C-7614DC0BC63C}">
      <dsp:nvSpPr>
        <dsp:cNvPr id="0" name=""/>
        <dsp:cNvSpPr/>
      </dsp:nvSpPr>
      <dsp:spPr>
        <a:xfrm>
          <a:off x="0" y="1427"/>
          <a:ext cx="1669064" cy="115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mn-lt"/>
              <a:ea typeface="+mn-ea"/>
              <a:cs typeface="+mn-cs"/>
            </a:rPr>
            <a:t>Survey among TPG B members</a:t>
          </a:r>
        </a:p>
      </dsp:txBody>
      <dsp:txXfrm>
        <a:off x="0" y="1427"/>
        <a:ext cx="1669064" cy="1152807"/>
      </dsp:txXfrm>
    </dsp:sp>
    <dsp:sp modelId="{EACBED91-C1F6-5C4C-9AF4-44AD0C8B94BE}">
      <dsp:nvSpPr>
        <dsp:cNvPr id="0" name=""/>
        <dsp:cNvSpPr/>
      </dsp:nvSpPr>
      <dsp:spPr>
        <a:xfrm>
          <a:off x="1796139" y="42140"/>
          <a:ext cx="6650234" cy="8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err="1">
              <a:solidFill>
                <a:schemeClr val="accent1">
                  <a:lumMod val="50000"/>
                </a:schemeClr>
              </a:solidFill>
              <a:latin typeface="+mn-lt"/>
            </a:rPr>
            <a:t>Gaining</a:t>
          </a:r>
          <a:r>
            <a:rPr lang="it-IT" sz="1800" kern="1200" dirty="0">
              <a:solidFill>
                <a:schemeClr val="accent1">
                  <a:lumMod val="50000"/>
                </a:schemeClr>
              </a:solidFill>
              <a:latin typeface="+mn-lt"/>
            </a:rPr>
            <a:t> a picture of the </a:t>
          </a:r>
          <a:r>
            <a:rPr lang="it-IT" sz="1800" kern="1200" dirty="0" err="1">
              <a:solidFill>
                <a:schemeClr val="accent1">
                  <a:lumMod val="50000"/>
                </a:schemeClr>
              </a:solidFill>
              <a:latin typeface="+mn-lt"/>
            </a:rPr>
            <a:t>current</a:t>
          </a:r>
          <a:r>
            <a:rPr lang="it-IT" sz="1800" kern="1200" dirty="0">
              <a:solidFill>
                <a:schemeClr val="accent1">
                  <a:lumMod val="50000"/>
                </a:schemeClr>
              </a:solidFill>
              <a:latin typeface="+mn-lt"/>
            </a:rPr>
            <a:t> state of play (June-</a:t>
          </a:r>
          <a:r>
            <a:rPr lang="it-IT" sz="1800" kern="1200" dirty="0" err="1">
              <a:solidFill>
                <a:schemeClr val="accent1">
                  <a:lumMod val="50000"/>
                </a:schemeClr>
              </a:solidFill>
              <a:latin typeface="+mn-lt"/>
            </a:rPr>
            <a:t>September</a:t>
          </a:r>
          <a:r>
            <a:rPr lang="it-IT" sz="1800" kern="1200" dirty="0">
              <a:solidFill>
                <a:schemeClr val="accent1">
                  <a:lumMod val="50000"/>
                </a:schemeClr>
              </a:solidFill>
              <a:latin typeface="+mn-lt"/>
            </a:rPr>
            <a:t> 2021)</a:t>
          </a:r>
          <a:endParaRPr lang="en-US" sz="1800" kern="1200" dirty="0">
            <a:solidFill>
              <a:srgbClr val="002060"/>
            </a:solidFill>
            <a:latin typeface="+mn-lt"/>
            <a:ea typeface="+mn-ea"/>
            <a:cs typeface="+mn-cs"/>
          </a:endParaRPr>
        </a:p>
      </dsp:txBody>
      <dsp:txXfrm>
        <a:off x="1796139" y="42140"/>
        <a:ext cx="6650234" cy="814253"/>
      </dsp:txXfrm>
    </dsp:sp>
    <dsp:sp modelId="{81B70A88-6052-094C-AF9C-A80B6D7F4F4D}">
      <dsp:nvSpPr>
        <dsp:cNvPr id="0" name=""/>
        <dsp:cNvSpPr/>
      </dsp:nvSpPr>
      <dsp:spPr>
        <a:xfrm>
          <a:off x="1669064" y="1119861"/>
          <a:ext cx="6777308"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8597C90-B868-2D44-B04E-8E5883FA3FB9}">
      <dsp:nvSpPr>
        <dsp:cNvPr id="0" name=""/>
        <dsp:cNvSpPr/>
      </dsp:nvSpPr>
      <dsp:spPr>
        <a:xfrm>
          <a:off x="0" y="1154235"/>
          <a:ext cx="847991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0C5309-16EC-9944-A134-29AE3D4DFF86}">
      <dsp:nvSpPr>
        <dsp:cNvPr id="0" name=""/>
        <dsp:cNvSpPr/>
      </dsp:nvSpPr>
      <dsp:spPr>
        <a:xfrm>
          <a:off x="0" y="1154235"/>
          <a:ext cx="1695983" cy="896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dirty="0">
              <a:solidFill>
                <a:srgbClr val="002060"/>
              </a:solidFill>
              <a:latin typeface="+mn-lt"/>
              <a:ea typeface="+mn-ea"/>
              <a:cs typeface="+mn-cs"/>
            </a:rPr>
            <a:t>7 TPG B </a:t>
          </a:r>
          <a:r>
            <a:rPr lang="it-IT" sz="2000" kern="1200" dirty="0" err="1">
              <a:solidFill>
                <a:srgbClr val="002060"/>
              </a:solidFill>
              <a:latin typeface="+mn-lt"/>
              <a:ea typeface="+mn-ea"/>
              <a:cs typeface="+mn-cs"/>
            </a:rPr>
            <a:t>meetings</a:t>
          </a:r>
          <a:endParaRPr lang="en-US" sz="2000" kern="1200" dirty="0">
            <a:solidFill>
              <a:srgbClr val="002060"/>
            </a:solidFill>
            <a:latin typeface="+mn-lt"/>
            <a:ea typeface="+mn-ea"/>
            <a:cs typeface="+mn-cs"/>
          </a:endParaRPr>
        </a:p>
      </dsp:txBody>
      <dsp:txXfrm>
        <a:off x="0" y="1154235"/>
        <a:ext cx="1695983" cy="896554"/>
      </dsp:txXfrm>
    </dsp:sp>
    <dsp:sp modelId="{2854D6E8-E047-504A-A5BD-F412535464FD}">
      <dsp:nvSpPr>
        <dsp:cNvPr id="0" name=""/>
        <dsp:cNvSpPr/>
      </dsp:nvSpPr>
      <dsp:spPr>
        <a:xfrm>
          <a:off x="1823182" y="1194948"/>
          <a:ext cx="6656734" cy="8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mn-lt"/>
              <a:ea typeface="+mn-ea"/>
              <a:cs typeface="+mn-cs"/>
            </a:rPr>
            <a:t>Sharing of achievements reached so far and further steps.</a:t>
          </a:r>
        </a:p>
      </dsp:txBody>
      <dsp:txXfrm>
        <a:off x="1823182" y="1194948"/>
        <a:ext cx="6656734" cy="814253"/>
      </dsp:txXfrm>
    </dsp:sp>
    <dsp:sp modelId="{4DE58746-9EE8-1344-A5C9-B19F0D816431}">
      <dsp:nvSpPr>
        <dsp:cNvPr id="0" name=""/>
        <dsp:cNvSpPr/>
      </dsp:nvSpPr>
      <dsp:spPr>
        <a:xfrm>
          <a:off x="1695983" y="2009201"/>
          <a:ext cx="678393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C478E84-EF36-1348-954C-96B5964D155F}">
      <dsp:nvSpPr>
        <dsp:cNvPr id="0" name=""/>
        <dsp:cNvSpPr/>
      </dsp:nvSpPr>
      <dsp:spPr>
        <a:xfrm>
          <a:off x="0" y="2050790"/>
          <a:ext cx="847991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94BB5F-398A-E346-8176-3EAE3593EC3B}">
      <dsp:nvSpPr>
        <dsp:cNvPr id="0" name=""/>
        <dsp:cNvSpPr/>
      </dsp:nvSpPr>
      <dsp:spPr>
        <a:xfrm>
          <a:off x="0" y="2050790"/>
          <a:ext cx="1695983" cy="896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mn-lt"/>
              <a:ea typeface="+mn-ea"/>
              <a:cs typeface="+mn-cs"/>
            </a:rPr>
            <a:t>3 public seminars</a:t>
          </a:r>
        </a:p>
      </dsp:txBody>
      <dsp:txXfrm>
        <a:off x="0" y="2050790"/>
        <a:ext cx="1695983" cy="896554"/>
      </dsp:txXfrm>
    </dsp:sp>
    <dsp:sp modelId="{AD486948-FFE8-1B4A-BCAC-23A2C0497DF3}">
      <dsp:nvSpPr>
        <dsp:cNvPr id="0" name=""/>
        <dsp:cNvSpPr/>
      </dsp:nvSpPr>
      <dsp:spPr>
        <a:xfrm>
          <a:off x="1823182" y="2091502"/>
          <a:ext cx="6656734" cy="8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solidFill>
                <a:srgbClr val="002060"/>
              </a:solidFill>
              <a:latin typeface="+mn-lt"/>
            </a:rPr>
            <a:t>Facilitating stakeholder engagement and improving cooperation. Topics: recognition of alternative pathways; automatic recognition; digitalisation</a:t>
          </a:r>
          <a:endParaRPr lang="en-US" sz="1800" kern="1200" dirty="0">
            <a:solidFill>
              <a:srgbClr val="002060"/>
            </a:solidFill>
            <a:latin typeface="+mn-lt"/>
          </a:endParaRPr>
        </a:p>
      </dsp:txBody>
      <dsp:txXfrm>
        <a:off x="1823182" y="2091502"/>
        <a:ext cx="6656734" cy="814253"/>
      </dsp:txXfrm>
    </dsp:sp>
    <dsp:sp modelId="{B48A2318-9756-5241-A5CA-1DDD34A809CF}">
      <dsp:nvSpPr>
        <dsp:cNvPr id="0" name=""/>
        <dsp:cNvSpPr/>
      </dsp:nvSpPr>
      <dsp:spPr>
        <a:xfrm>
          <a:off x="1695983" y="2905756"/>
          <a:ext cx="678393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01CBAFD-9B75-0D44-8EC1-D610383540AA}">
      <dsp:nvSpPr>
        <dsp:cNvPr id="0" name=""/>
        <dsp:cNvSpPr/>
      </dsp:nvSpPr>
      <dsp:spPr>
        <a:xfrm>
          <a:off x="0" y="2947344"/>
          <a:ext cx="847991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4AF8FF-7602-474C-AEF6-45D8E227A603}">
      <dsp:nvSpPr>
        <dsp:cNvPr id="0" name=""/>
        <dsp:cNvSpPr/>
      </dsp:nvSpPr>
      <dsp:spPr>
        <a:xfrm>
          <a:off x="0" y="2947344"/>
          <a:ext cx="1695983" cy="896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mn-lt"/>
              <a:ea typeface="+mn-ea"/>
              <a:cs typeface="+mn-cs"/>
            </a:rPr>
            <a:t>Ad hoc peer support and staff mobility </a:t>
          </a:r>
        </a:p>
      </dsp:txBody>
      <dsp:txXfrm>
        <a:off x="0" y="2947344"/>
        <a:ext cx="1695983" cy="896554"/>
      </dsp:txXfrm>
    </dsp:sp>
    <dsp:sp modelId="{0BBD6F55-BFF9-6340-9E93-FDEF8A4D40DE}">
      <dsp:nvSpPr>
        <dsp:cNvPr id="0" name=""/>
        <dsp:cNvSpPr/>
      </dsp:nvSpPr>
      <dsp:spPr>
        <a:xfrm>
          <a:off x="1823182" y="2988057"/>
          <a:ext cx="6656734" cy="8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solidFill>
                <a:srgbClr val="002060"/>
              </a:solidFill>
              <a:latin typeface="+mn-lt"/>
            </a:rPr>
            <a:t>B</a:t>
          </a:r>
          <a:r>
            <a:rPr lang="en-IT" sz="1800" b="0" kern="1200">
              <a:solidFill>
                <a:srgbClr val="002060"/>
              </a:solidFill>
              <a:latin typeface="+mn-lt"/>
            </a:rPr>
            <a:t>ased on the needs expressed by the TPG B members </a:t>
          </a:r>
          <a:endParaRPr lang="en-GB" sz="1800" b="0" kern="1200" dirty="0">
            <a:solidFill>
              <a:srgbClr val="002060"/>
            </a:solidFill>
            <a:latin typeface="+mn-lt"/>
          </a:endParaRPr>
        </a:p>
      </dsp:txBody>
      <dsp:txXfrm>
        <a:off x="1823182" y="2988057"/>
        <a:ext cx="6656734" cy="814253"/>
      </dsp:txXfrm>
    </dsp:sp>
    <dsp:sp modelId="{036D25A9-7648-AF4E-B8F3-A754F3A27C67}">
      <dsp:nvSpPr>
        <dsp:cNvPr id="0" name=""/>
        <dsp:cNvSpPr/>
      </dsp:nvSpPr>
      <dsp:spPr>
        <a:xfrm>
          <a:off x="1695983" y="3802310"/>
          <a:ext cx="6783933"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830A-5844-FB43-B0BE-5DBA8CDE0014}">
      <dsp:nvSpPr>
        <dsp:cNvPr id="0" name=""/>
        <dsp:cNvSpPr/>
      </dsp:nvSpPr>
      <dsp:spPr>
        <a:xfrm>
          <a:off x="0" y="0"/>
          <a:ext cx="469773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42DA0-5188-5643-BCB4-760DF86FEACB}">
      <dsp:nvSpPr>
        <dsp:cNvPr id="0" name=""/>
        <dsp:cNvSpPr/>
      </dsp:nvSpPr>
      <dsp:spPr>
        <a:xfrm>
          <a:off x="0" y="0"/>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solidFill>
                <a:srgbClr val="002060"/>
              </a:solidFill>
              <a:latin typeface="+mn-lt"/>
            </a:rPr>
            <a:t>Date: </a:t>
          </a:r>
        </a:p>
        <a:p>
          <a:pPr marL="0" lvl="0" indent="0" algn="l" defTabSz="1200150">
            <a:lnSpc>
              <a:spcPct val="90000"/>
            </a:lnSpc>
            <a:spcBef>
              <a:spcPct val="0"/>
            </a:spcBef>
            <a:spcAft>
              <a:spcPct val="35000"/>
            </a:spcAft>
            <a:buNone/>
          </a:pPr>
          <a:r>
            <a:rPr lang="it-IT" sz="2700" b="0" kern="1200" dirty="0">
              <a:solidFill>
                <a:srgbClr val="002060"/>
              </a:solidFill>
              <a:latin typeface="+mn-lt"/>
            </a:rPr>
            <a:t>14 </a:t>
          </a:r>
          <a:r>
            <a:rPr lang="it-IT" sz="2700" b="0" kern="1200" dirty="0" err="1">
              <a:solidFill>
                <a:srgbClr val="002060"/>
              </a:solidFill>
              <a:latin typeface="+mn-lt"/>
            </a:rPr>
            <a:t>September</a:t>
          </a:r>
          <a:r>
            <a:rPr lang="it-IT" sz="2700" b="0" kern="1200" dirty="0">
              <a:solidFill>
                <a:srgbClr val="002060"/>
              </a:solidFill>
              <a:latin typeface="+mn-lt"/>
            </a:rPr>
            <a:t> 2021 (online)</a:t>
          </a:r>
        </a:p>
      </dsp:txBody>
      <dsp:txXfrm>
        <a:off x="0" y="0"/>
        <a:ext cx="4697730" cy="2064257"/>
      </dsp:txXfrm>
    </dsp:sp>
    <dsp:sp modelId="{5EC4D6E9-B227-FD45-8343-FBA9AE895B0A}">
      <dsp:nvSpPr>
        <dsp:cNvPr id="0" name=""/>
        <dsp:cNvSpPr/>
      </dsp:nvSpPr>
      <dsp:spPr>
        <a:xfrm>
          <a:off x="0" y="2064257"/>
          <a:ext cx="469773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570E7-3C60-EA48-B44E-489E22EF94F2}">
      <dsp:nvSpPr>
        <dsp:cNvPr id="0" name=""/>
        <dsp:cNvSpPr/>
      </dsp:nvSpPr>
      <dsp:spPr>
        <a:xfrm>
          <a:off x="0" y="2064257"/>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err="1">
              <a:solidFill>
                <a:srgbClr val="002060"/>
              </a:solidFill>
              <a:latin typeface="+mn-lt"/>
              <a:ea typeface="+mn-ea"/>
              <a:cs typeface="+mn-cs"/>
            </a:rPr>
            <a:t>Participants</a:t>
          </a:r>
          <a:r>
            <a:rPr lang="it-IT" sz="2700" b="1" kern="1200" dirty="0">
              <a:solidFill>
                <a:srgbClr val="002060"/>
              </a:solidFill>
              <a:latin typeface="+mn-lt"/>
              <a:ea typeface="+mn-ea"/>
              <a:cs typeface="+mn-cs"/>
            </a:rPr>
            <a:t>: </a:t>
          </a:r>
        </a:p>
        <a:p>
          <a:pPr marL="0" lvl="0" indent="0" algn="l" defTabSz="1200150">
            <a:lnSpc>
              <a:spcPct val="90000"/>
            </a:lnSpc>
            <a:spcBef>
              <a:spcPct val="0"/>
            </a:spcBef>
            <a:spcAft>
              <a:spcPct val="35000"/>
            </a:spcAft>
            <a:buNone/>
          </a:pPr>
          <a:r>
            <a:rPr lang="it-IT" sz="2700" b="0" kern="1200" dirty="0">
              <a:solidFill>
                <a:srgbClr val="002060"/>
              </a:solidFill>
              <a:latin typeface="+mn-lt"/>
              <a:ea typeface="+mn-ea"/>
              <a:cs typeface="+mn-cs"/>
            </a:rPr>
            <a:t>51</a:t>
          </a:r>
          <a:r>
            <a:rPr lang="it-IT" sz="2700" kern="1200" dirty="0">
              <a:solidFill>
                <a:srgbClr val="002060"/>
              </a:solidFill>
              <a:latin typeface="+mn-lt"/>
              <a:ea typeface="+mn-ea"/>
              <a:cs typeface="+mn-cs"/>
            </a:rPr>
            <a:t>  (28 </a:t>
          </a:r>
          <a:r>
            <a:rPr lang="it-IT" sz="2700" kern="1200" dirty="0" err="1">
              <a:solidFill>
                <a:srgbClr val="002060"/>
              </a:solidFill>
              <a:latin typeface="+mn-lt"/>
              <a:ea typeface="+mn-ea"/>
              <a:cs typeface="+mn-cs"/>
            </a:rPr>
            <a:t>countries</a:t>
          </a:r>
          <a:r>
            <a:rPr lang="it-IT" sz="2700" kern="1200" dirty="0">
              <a:solidFill>
                <a:srgbClr val="002060"/>
              </a:solidFill>
              <a:latin typeface="+mn-lt"/>
              <a:ea typeface="+mn-ea"/>
              <a:cs typeface="+mn-cs"/>
            </a:rPr>
            <a:t> and 6 consultative </a:t>
          </a:r>
          <a:r>
            <a:rPr lang="it-IT" sz="2700" kern="1200" dirty="0" err="1">
              <a:solidFill>
                <a:srgbClr val="002060"/>
              </a:solidFill>
              <a:latin typeface="+mn-lt"/>
              <a:ea typeface="+mn-ea"/>
              <a:cs typeface="+mn-cs"/>
            </a:rPr>
            <a:t>members</a:t>
          </a:r>
          <a:r>
            <a:rPr lang="it-IT" sz="2700" kern="1200" dirty="0">
              <a:solidFill>
                <a:srgbClr val="002060"/>
              </a:solidFill>
              <a:latin typeface="+mn-lt"/>
              <a:ea typeface="+mn-ea"/>
              <a:cs typeface="+mn-cs"/>
            </a:rPr>
            <a:t>)</a:t>
          </a:r>
        </a:p>
        <a:p>
          <a:pPr marL="0" lvl="0" indent="0" algn="l" defTabSz="1200150">
            <a:lnSpc>
              <a:spcPct val="90000"/>
            </a:lnSpc>
            <a:spcBef>
              <a:spcPct val="0"/>
            </a:spcBef>
            <a:spcAft>
              <a:spcPct val="35000"/>
            </a:spcAft>
            <a:buNone/>
          </a:pPr>
          <a:endParaRPr lang="it-IT" sz="2700" kern="1200" dirty="0"/>
        </a:p>
      </dsp:txBody>
      <dsp:txXfrm>
        <a:off x="0" y="2064257"/>
        <a:ext cx="4697730" cy="2064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16111-F6C9-2345-9A97-9AC25A223969}">
      <dsp:nvSpPr>
        <dsp:cNvPr id="0" name=""/>
        <dsp:cNvSpPr/>
      </dsp:nvSpPr>
      <dsp:spPr>
        <a:xfrm>
          <a:off x="0" y="0"/>
          <a:ext cx="469773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7A7BD-3885-3C4C-88AB-60BD9020E498}">
      <dsp:nvSpPr>
        <dsp:cNvPr id="0" name=""/>
        <dsp:cNvSpPr/>
      </dsp:nvSpPr>
      <dsp:spPr>
        <a:xfrm>
          <a:off x="0" y="0"/>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solidFill>
                <a:srgbClr val="002060"/>
              </a:solidFill>
              <a:latin typeface="+mn-lt"/>
            </a:rPr>
            <a:t>Date:</a:t>
          </a:r>
          <a:r>
            <a:rPr lang="it-IT" sz="2700" kern="1200" dirty="0">
              <a:solidFill>
                <a:srgbClr val="002060"/>
              </a:solidFill>
              <a:latin typeface="+mn-lt"/>
            </a:rPr>
            <a:t> </a:t>
          </a:r>
        </a:p>
        <a:p>
          <a:pPr marL="0" lvl="0" indent="0" algn="l" defTabSz="1200150">
            <a:lnSpc>
              <a:spcPct val="90000"/>
            </a:lnSpc>
            <a:spcBef>
              <a:spcPct val="0"/>
            </a:spcBef>
            <a:spcAft>
              <a:spcPct val="35000"/>
            </a:spcAft>
            <a:buNone/>
          </a:pPr>
          <a:r>
            <a:rPr lang="it-IT" sz="2700" b="0" kern="1200" dirty="0">
              <a:solidFill>
                <a:srgbClr val="002060"/>
              </a:solidFill>
              <a:latin typeface="+mn-lt"/>
            </a:rPr>
            <a:t>18 </a:t>
          </a:r>
          <a:r>
            <a:rPr lang="it-IT" sz="2700" b="0" kern="1200" dirty="0" err="1">
              <a:solidFill>
                <a:srgbClr val="002060"/>
              </a:solidFill>
              <a:latin typeface="+mn-lt"/>
            </a:rPr>
            <a:t>January</a:t>
          </a:r>
          <a:r>
            <a:rPr lang="it-IT" sz="2700" b="0" kern="1200" dirty="0">
              <a:solidFill>
                <a:srgbClr val="002060"/>
              </a:solidFill>
              <a:latin typeface="+mn-lt"/>
            </a:rPr>
            <a:t> 2022 (online)</a:t>
          </a:r>
        </a:p>
      </dsp:txBody>
      <dsp:txXfrm>
        <a:off x="0" y="0"/>
        <a:ext cx="4697730" cy="2064257"/>
      </dsp:txXfrm>
    </dsp:sp>
    <dsp:sp modelId="{5B798608-2C19-E340-B2DA-309E6B4745CB}">
      <dsp:nvSpPr>
        <dsp:cNvPr id="0" name=""/>
        <dsp:cNvSpPr/>
      </dsp:nvSpPr>
      <dsp:spPr>
        <a:xfrm>
          <a:off x="0" y="2064257"/>
          <a:ext cx="4697730"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869F5-918A-F347-8E5E-76E2D490CAA6}">
      <dsp:nvSpPr>
        <dsp:cNvPr id="0" name=""/>
        <dsp:cNvSpPr/>
      </dsp:nvSpPr>
      <dsp:spPr>
        <a:xfrm>
          <a:off x="0" y="2064257"/>
          <a:ext cx="4697730" cy="206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err="1">
              <a:solidFill>
                <a:srgbClr val="002060"/>
              </a:solidFill>
              <a:latin typeface="+mn-lt"/>
              <a:ea typeface="+mn-ea"/>
              <a:cs typeface="+mn-cs"/>
            </a:rPr>
            <a:t>Participants</a:t>
          </a:r>
          <a:r>
            <a:rPr lang="it-IT" sz="2700" b="1" kern="1200" dirty="0">
              <a:solidFill>
                <a:srgbClr val="002060"/>
              </a:solidFill>
              <a:latin typeface="+mn-lt"/>
              <a:ea typeface="+mn-ea"/>
              <a:cs typeface="+mn-cs"/>
            </a:rPr>
            <a:t>:</a:t>
          </a:r>
          <a:r>
            <a:rPr lang="it-IT" sz="2700" kern="1200" dirty="0">
              <a:solidFill>
                <a:srgbClr val="002060"/>
              </a:solidFill>
              <a:latin typeface="+mn-lt"/>
              <a:ea typeface="+mn-ea"/>
              <a:cs typeface="+mn-cs"/>
            </a:rPr>
            <a:t> </a:t>
          </a:r>
        </a:p>
        <a:p>
          <a:pPr marL="0" lvl="0" indent="0" algn="l" defTabSz="1200150">
            <a:lnSpc>
              <a:spcPct val="90000"/>
            </a:lnSpc>
            <a:spcBef>
              <a:spcPct val="0"/>
            </a:spcBef>
            <a:spcAft>
              <a:spcPct val="35000"/>
            </a:spcAft>
            <a:buNone/>
          </a:pPr>
          <a:r>
            <a:rPr lang="it-IT" sz="2700" b="0" kern="1200" dirty="0">
              <a:solidFill>
                <a:srgbClr val="002060"/>
              </a:solidFill>
              <a:latin typeface="+mn-lt"/>
              <a:ea typeface="+mn-ea"/>
              <a:cs typeface="+mn-cs"/>
            </a:rPr>
            <a:t>52</a:t>
          </a:r>
          <a:r>
            <a:rPr lang="it-IT" sz="2700" kern="1200" dirty="0">
              <a:solidFill>
                <a:srgbClr val="002060"/>
              </a:solidFill>
              <a:latin typeface="+mn-lt"/>
              <a:ea typeface="+mn-ea"/>
              <a:cs typeface="+mn-cs"/>
            </a:rPr>
            <a:t>  (28 </a:t>
          </a:r>
          <a:r>
            <a:rPr lang="it-IT" sz="2700" kern="1200" dirty="0" err="1">
              <a:solidFill>
                <a:srgbClr val="002060"/>
              </a:solidFill>
              <a:latin typeface="+mn-lt"/>
              <a:ea typeface="+mn-ea"/>
              <a:cs typeface="+mn-cs"/>
            </a:rPr>
            <a:t>countries</a:t>
          </a:r>
          <a:r>
            <a:rPr lang="it-IT" sz="2700" kern="1200" dirty="0">
              <a:solidFill>
                <a:srgbClr val="002060"/>
              </a:solidFill>
              <a:latin typeface="+mn-lt"/>
              <a:ea typeface="+mn-ea"/>
              <a:cs typeface="+mn-cs"/>
            </a:rPr>
            <a:t>, 5 consultative </a:t>
          </a:r>
          <a:r>
            <a:rPr lang="it-IT" sz="2700" kern="1200" dirty="0" err="1">
              <a:solidFill>
                <a:srgbClr val="002060"/>
              </a:solidFill>
              <a:latin typeface="+mn-lt"/>
              <a:ea typeface="+mn-ea"/>
              <a:cs typeface="+mn-cs"/>
            </a:rPr>
            <a:t>members</a:t>
          </a:r>
          <a:r>
            <a:rPr lang="it-IT" sz="2700" kern="1200" dirty="0">
              <a:solidFill>
                <a:srgbClr val="002060"/>
              </a:solidFill>
              <a:latin typeface="+mn-lt"/>
              <a:ea typeface="+mn-ea"/>
              <a:cs typeface="+mn-cs"/>
            </a:rPr>
            <a:t> and EC</a:t>
          </a:r>
          <a:r>
            <a:rPr lang="it-IT" sz="2700" b="0" kern="1200" dirty="0">
              <a:solidFill>
                <a:srgbClr val="002060"/>
              </a:solidFill>
              <a:latin typeface="+mn-lt"/>
              <a:ea typeface="+mn-ea"/>
              <a:cs typeface="+mn-cs"/>
            </a:rPr>
            <a:t>)</a:t>
          </a:r>
        </a:p>
        <a:p>
          <a:pPr marL="0" lvl="0" indent="0" algn="l" defTabSz="1200150">
            <a:lnSpc>
              <a:spcPct val="90000"/>
            </a:lnSpc>
            <a:spcBef>
              <a:spcPct val="0"/>
            </a:spcBef>
            <a:spcAft>
              <a:spcPct val="35000"/>
            </a:spcAft>
            <a:buNone/>
          </a:pPr>
          <a:endParaRPr lang="it-IT" sz="2700" kern="1200" dirty="0"/>
        </a:p>
      </dsp:txBody>
      <dsp:txXfrm>
        <a:off x="0" y="2064257"/>
        <a:ext cx="4697730" cy="2064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16111-F6C9-2345-9A97-9AC25A223969}">
      <dsp:nvSpPr>
        <dsp:cNvPr id="0" name=""/>
        <dsp:cNvSpPr/>
      </dsp:nvSpPr>
      <dsp:spPr>
        <a:xfrm>
          <a:off x="0" y="2563"/>
          <a:ext cx="469773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7A7BD-3885-3C4C-88AB-60BD9020E498}">
      <dsp:nvSpPr>
        <dsp:cNvPr id="0" name=""/>
        <dsp:cNvSpPr/>
      </dsp:nvSpPr>
      <dsp:spPr>
        <a:xfrm>
          <a:off x="0" y="2563"/>
          <a:ext cx="4697730" cy="140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solidFill>
                <a:srgbClr val="002060"/>
              </a:solidFill>
              <a:latin typeface="+mn-lt"/>
            </a:rPr>
            <a:t>Date:</a:t>
          </a:r>
          <a:r>
            <a:rPr lang="it-IT" sz="2700" kern="1200" dirty="0">
              <a:solidFill>
                <a:srgbClr val="002060"/>
              </a:solidFill>
              <a:latin typeface="+mn-lt"/>
            </a:rPr>
            <a:t> </a:t>
          </a:r>
        </a:p>
        <a:p>
          <a:pPr marL="0" lvl="0" indent="0" algn="l" defTabSz="1200150">
            <a:lnSpc>
              <a:spcPct val="90000"/>
            </a:lnSpc>
            <a:spcBef>
              <a:spcPct val="0"/>
            </a:spcBef>
            <a:spcAft>
              <a:spcPct val="35000"/>
            </a:spcAft>
            <a:buNone/>
          </a:pPr>
          <a:r>
            <a:rPr lang="it-IT" sz="2700" b="0" kern="1200" dirty="0">
              <a:solidFill>
                <a:srgbClr val="002060"/>
              </a:solidFill>
              <a:latin typeface="+mn-lt"/>
            </a:rPr>
            <a:t>9-10 June 2022, Sèvres (France)</a:t>
          </a:r>
        </a:p>
      </dsp:txBody>
      <dsp:txXfrm>
        <a:off x="0" y="2563"/>
        <a:ext cx="4697730" cy="1400919"/>
      </dsp:txXfrm>
    </dsp:sp>
    <dsp:sp modelId="{5B798608-2C19-E340-B2DA-309E6B4745CB}">
      <dsp:nvSpPr>
        <dsp:cNvPr id="0" name=""/>
        <dsp:cNvSpPr/>
      </dsp:nvSpPr>
      <dsp:spPr>
        <a:xfrm>
          <a:off x="0" y="1403482"/>
          <a:ext cx="4697730"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869F5-918A-F347-8E5E-76E2D490CAA6}">
      <dsp:nvSpPr>
        <dsp:cNvPr id="0" name=""/>
        <dsp:cNvSpPr/>
      </dsp:nvSpPr>
      <dsp:spPr>
        <a:xfrm>
          <a:off x="0" y="1403482"/>
          <a:ext cx="4693142" cy="290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err="1">
              <a:solidFill>
                <a:srgbClr val="002060"/>
              </a:solidFill>
            </a:rPr>
            <a:t>Participants</a:t>
          </a:r>
          <a:r>
            <a:rPr lang="it-IT" sz="2700" b="1" kern="1200" dirty="0">
              <a:solidFill>
                <a:srgbClr val="002060"/>
              </a:solidFill>
            </a:rPr>
            <a:t>: </a:t>
          </a:r>
        </a:p>
        <a:p>
          <a:pPr marL="0" lvl="0" indent="0" algn="l" defTabSz="1200150">
            <a:lnSpc>
              <a:spcPct val="90000"/>
            </a:lnSpc>
            <a:spcBef>
              <a:spcPct val="0"/>
            </a:spcBef>
            <a:spcAft>
              <a:spcPct val="35000"/>
            </a:spcAft>
            <a:buNone/>
          </a:pPr>
          <a:r>
            <a:rPr lang="it-IT" sz="2700" kern="1200" dirty="0">
              <a:solidFill>
                <a:srgbClr val="002060"/>
              </a:solidFill>
              <a:latin typeface="+mn-lt"/>
              <a:ea typeface="+mn-ea"/>
              <a:cs typeface="+mn-cs"/>
            </a:rPr>
            <a:t>31  (25 countries, 5 consultative </a:t>
          </a:r>
          <a:r>
            <a:rPr lang="it-IT" sz="2700" kern="1200" dirty="0" err="1">
              <a:solidFill>
                <a:srgbClr val="002060"/>
              </a:solidFill>
              <a:latin typeface="+mn-lt"/>
              <a:ea typeface="+mn-ea"/>
              <a:cs typeface="+mn-cs"/>
            </a:rPr>
            <a:t>members</a:t>
          </a:r>
          <a:r>
            <a:rPr lang="it-IT" sz="2700" b="0" kern="1200" dirty="0">
              <a:solidFill>
                <a:srgbClr val="002060"/>
              </a:solidFill>
              <a:latin typeface="+mn-lt"/>
              <a:ea typeface="+mn-ea"/>
              <a:cs typeface="+mn-cs"/>
            </a:rPr>
            <a:t>)</a:t>
          </a:r>
          <a:endParaRPr lang="it-IT" sz="2700" b="1" kern="1200" dirty="0">
            <a:solidFill>
              <a:srgbClr val="002060"/>
            </a:solidFill>
          </a:endParaRPr>
        </a:p>
      </dsp:txBody>
      <dsp:txXfrm>
        <a:off x="0" y="1403482"/>
        <a:ext cx="4693142" cy="2908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16111-F6C9-2345-9A97-9AC25A223969}">
      <dsp:nvSpPr>
        <dsp:cNvPr id="0" name=""/>
        <dsp:cNvSpPr/>
      </dsp:nvSpPr>
      <dsp:spPr>
        <a:xfrm>
          <a:off x="0" y="339"/>
          <a:ext cx="469773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7A7BD-3885-3C4C-88AB-60BD9020E498}">
      <dsp:nvSpPr>
        <dsp:cNvPr id="0" name=""/>
        <dsp:cNvSpPr/>
      </dsp:nvSpPr>
      <dsp:spPr>
        <a:xfrm>
          <a:off x="0" y="339"/>
          <a:ext cx="4697730" cy="1041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solidFill>
                <a:srgbClr val="002060"/>
              </a:solidFill>
              <a:latin typeface="Calibri" panose="020F0502020204030204"/>
              <a:ea typeface="+mn-ea"/>
              <a:cs typeface="+mn-cs"/>
            </a:rPr>
            <a:t>Date: </a:t>
          </a:r>
        </a:p>
        <a:p>
          <a:pPr marL="0" lvl="0" indent="0" algn="l" defTabSz="1200150">
            <a:lnSpc>
              <a:spcPct val="90000"/>
            </a:lnSpc>
            <a:spcBef>
              <a:spcPct val="0"/>
            </a:spcBef>
            <a:spcAft>
              <a:spcPct val="35000"/>
            </a:spcAft>
            <a:buNone/>
          </a:pPr>
          <a:r>
            <a:rPr lang="it-IT" sz="2400" b="0" kern="1200" dirty="0">
              <a:solidFill>
                <a:srgbClr val="002060"/>
              </a:solidFill>
              <a:latin typeface="+mn-lt"/>
            </a:rPr>
            <a:t>9 June 2022, Sèvres (France)</a:t>
          </a:r>
        </a:p>
      </dsp:txBody>
      <dsp:txXfrm>
        <a:off x="0" y="339"/>
        <a:ext cx="4697730" cy="1041253"/>
      </dsp:txXfrm>
    </dsp:sp>
    <dsp:sp modelId="{5B798608-2C19-E340-B2DA-309E6B4745CB}">
      <dsp:nvSpPr>
        <dsp:cNvPr id="0" name=""/>
        <dsp:cNvSpPr/>
      </dsp:nvSpPr>
      <dsp:spPr>
        <a:xfrm>
          <a:off x="0" y="1041592"/>
          <a:ext cx="4697730" cy="0"/>
        </a:xfrm>
        <a:prstGeom prst="line">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869F5-918A-F347-8E5E-76E2D490CAA6}">
      <dsp:nvSpPr>
        <dsp:cNvPr id="0" name=""/>
        <dsp:cNvSpPr/>
      </dsp:nvSpPr>
      <dsp:spPr>
        <a:xfrm>
          <a:off x="0" y="1041592"/>
          <a:ext cx="4697730" cy="148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err="1">
              <a:solidFill>
                <a:srgbClr val="002060"/>
              </a:solidFill>
            </a:rPr>
            <a:t>Participants</a:t>
          </a:r>
          <a:r>
            <a:rPr lang="it-IT" sz="2700" b="1" kern="1200" dirty="0">
              <a:solidFill>
                <a:srgbClr val="002060"/>
              </a:solidFill>
            </a:rPr>
            <a:t>:</a:t>
          </a:r>
        </a:p>
        <a:p>
          <a:pPr marL="0" lvl="0" indent="0" algn="l" defTabSz="1200150">
            <a:lnSpc>
              <a:spcPct val="90000"/>
            </a:lnSpc>
            <a:spcBef>
              <a:spcPct val="0"/>
            </a:spcBef>
            <a:spcAft>
              <a:spcPct val="35000"/>
            </a:spcAft>
            <a:buNone/>
          </a:pPr>
          <a:r>
            <a:rPr lang="it-IT" sz="2700" kern="1200" dirty="0">
              <a:solidFill>
                <a:srgbClr val="002060"/>
              </a:solidFill>
              <a:latin typeface="+mn-lt"/>
              <a:ea typeface="+mn-ea"/>
              <a:cs typeface="+mn-cs"/>
            </a:rPr>
            <a:t>60</a:t>
          </a:r>
          <a:endParaRPr lang="it-IT" sz="2700" b="1" kern="1200" dirty="0">
            <a:solidFill>
              <a:srgbClr val="002060"/>
            </a:solidFill>
          </a:endParaRPr>
        </a:p>
      </dsp:txBody>
      <dsp:txXfrm>
        <a:off x="0" y="1041592"/>
        <a:ext cx="4697730" cy="1483935"/>
      </dsp:txXfrm>
    </dsp:sp>
    <dsp:sp modelId="{104024ED-C7F5-9F42-93A7-56426616818E}">
      <dsp:nvSpPr>
        <dsp:cNvPr id="0" name=""/>
        <dsp:cNvSpPr/>
      </dsp:nvSpPr>
      <dsp:spPr>
        <a:xfrm>
          <a:off x="0" y="2525528"/>
          <a:ext cx="4697730"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5F4A6-1FE0-C145-8C3A-B4CB2FB975A3}">
      <dsp:nvSpPr>
        <dsp:cNvPr id="0" name=""/>
        <dsp:cNvSpPr/>
      </dsp:nvSpPr>
      <dsp:spPr>
        <a:xfrm>
          <a:off x="0" y="2525528"/>
          <a:ext cx="4697730" cy="178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err="1">
              <a:solidFill>
                <a:srgbClr val="002060"/>
              </a:solidFill>
              <a:latin typeface="Calibri" panose="020F0502020204030204"/>
              <a:ea typeface="+mn-ea"/>
              <a:cs typeface="+mn-cs"/>
            </a:rPr>
            <a:t>Main</a:t>
          </a:r>
          <a:r>
            <a:rPr lang="it-IT" sz="2700" b="1" kern="1200" dirty="0">
              <a:solidFill>
                <a:srgbClr val="002060"/>
              </a:solidFill>
              <a:latin typeface="Calibri" panose="020F0502020204030204"/>
              <a:ea typeface="+mn-ea"/>
              <a:cs typeface="+mn-cs"/>
            </a:rPr>
            <a:t> </a:t>
          </a:r>
          <a:r>
            <a:rPr lang="it-IT" sz="2700" b="1" kern="1200" dirty="0" err="1">
              <a:solidFill>
                <a:srgbClr val="002060"/>
              </a:solidFill>
              <a:latin typeface="Calibri" panose="020F0502020204030204"/>
              <a:ea typeface="+mn-ea"/>
              <a:cs typeface="+mn-cs"/>
            </a:rPr>
            <a:t>topics</a:t>
          </a:r>
          <a:r>
            <a:rPr lang="it-IT" sz="2700" b="1" kern="1200" dirty="0">
              <a:solidFill>
                <a:srgbClr val="002060"/>
              </a:solidFill>
              <a:latin typeface="Calibri" panose="020F0502020204030204"/>
              <a:ea typeface="+mn-ea"/>
              <a:cs typeface="+mn-cs"/>
            </a:rPr>
            <a:t>:</a:t>
          </a:r>
          <a:endParaRPr lang="it-IT" sz="1400" kern="1200" dirty="0"/>
        </a:p>
        <a:p>
          <a:pPr marL="0" lvl="0" indent="0" algn="l" defTabSz="1200150">
            <a:lnSpc>
              <a:spcPct val="90000"/>
            </a:lnSpc>
            <a:spcBef>
              <a:spcPct val="0"/>
            </a:spcBef>
            <a:spcAft>
              <a:spcPct val="35000"/>
            </a:spcAft>
            <a:buNone/>
          </a:pPr>
          <a:r>
            <a:rPr lang="en-GB" sz="2400" b="0" kern="1200" dirty="0">
              <a:solidFill>
                <a:srgbClr val="002060"/>
              </a:solidFill>
              <a:latin typeface="Calibri" panose="020F0502020204030204"/>
              <a:ea typeface="+mn-ea"/>
              <a:cs typeface="+mn-cs"/>
            </a:rPr>
            <a:t>Recognition of Prior Learning (RPL), recognition of non-traditional learning and micro-credentials</a:t>
          </a:r>
          <a:endParaRPr lang="it-IT" sz="2400" b="0" kern="1200" dirty="0">
            <a:solidFill>
              <a:srgbClr val="002060"/>
            </a:solidFill>
            <a:latin typeface="Calibri" panose="020F0502020204030204"/>
            <a:ea typeface="+mn-ea"/>
            <a:cs typeface="+mn-cs"/>
          </a:endParaRPr>
        </a:p>
      </dsp:txBody>
      <dsp:txXfrm>
        <a:off x="0" y="2525528"/>
        <a:ext cx="4697730" cy="17885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16111-F6C9-2345-9A97-9AC25A223969}">
      <dsp:nvSpPr>
        <dsp:cNvPr id="0" name=""/>
        <dsp:cNvSpPr/>
      </dsp:nvSpPr>
      <dsp:spPr>
        <a:xfrm>
          <a:off x="0" y="1435"/>
          <a:ext cx="5440139"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7A7BD-3885-3C4C-88AB-60BD9020E498}">
      <dsp:nvSpPr>
        <dsp:cNvPr id="0" name=""/>
        <dsp:cNvSpPr/>
      </dsp:nvSpPr>
      <dsp:spPr>
        <a:xfrm>
          <a:off x="0" y="1435"/>
          <a:ext cx="5440139" cy="8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solidFill>
                <a:srgbClr val="002060"/>
              </a:solidFill>
              <a:latin typeface="Calibri" panose="020F0502020204030204"/>
              <a:ea typeface="+mn-ea"/>
              <a:cs typeface="+mn-cs"/>
            </a:rPr>
            <a:t>WG1 </a:t>
          </a:r>
          <a:r>
            <a:rPr lang="it-IT" sz="1800" b="0" kern="1200" dirty="0" err="1">
              <a:solidFill>
                <a:srgbClr val="002060"/>
              </a:solidFill>
              <a:latin typeface="Calibri" panose="020F0502020204030204"/>
              <a:ea typeface="+mn-ea"/>
              <a:cs typeface="+mn-cs"/>
            </a:rPr>
            <a:t>Publication</a:t>
          </a:r>
          <a:r>
            <a:rPr lang="it-IT" sz="1800" b="0" kern="1200" dirty="0">
              <a:solidFill>
                <a:srgbClr val="002060"/>
              </a:solidFill>
              <a:latin typeface="Calibri" panose="020F0502020204030204"/>
              <a:ea typeface="+mn-ea"/>
              <a:cs typeface="+mn-cs"/>
            </a:rPr>
            <a:t> on micro-</a:t>
          </a:r>
          <a:r>
            <a:rPr lang="it-IT" sz="1800" b="0" kern="1200" dirty="0" err="1">
              <a:solidFill>
                <a:srgbClr val="002060"/>
              </a:solidFill>
              <a:latin typeface="Calibri" panose="020F0502020204030204"/>
              <a:ea typeface="+mn-ea"/>
              <a:cs typeface="+mn-cs"/>
            </a:rPr>
            <a:t>credential</a:t>
          </a:r>
          <a:r>
            <a:rPr lang="it-IT" sz="1800" b="0" kern="1200" dirty="0">
              <a:solidFill>
                <a:srgbClr val="002060"/>
              </a:solidFill>
              <a:latin typeface="Calibri" panose="020F0502020204030204"/>
              <a:ea typeface="+mn-ea"/>
              <a:cs typeface="+mn-cs"/>
            </a:rPr>
            <a:t> and </a:t>
          </a:r>
          <a:r>
            <a:rPr lang="it-IT" sz="1800" b="0" kern="1200" dirty="0" err="1">
              <a:solidFill>
                <a:srgbClr val="002060"/>
              </a:solidFill>
              <a:latin typeface="Calibri" panose="020F0502020204030204"/>
              <a:ea typeface="+mn-ea"/>
              <a:cs typeface="+mn-cs"/>
            </a:rPr>
            <a:t>recognition</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targeted</a:t>
          </a:r>
          <a:r>
            <a:rPr lang="it-IT" sz="1800" b="0" kern="1200" dirty="0">
              <a:solidFill>
                <a:srgbClr val="002060"/>
              </a:solidFill>
              <a:latin typeface="Calibri" panose="020F0502020204030204"/>
              <a:ea typeface="+mn-ea"/>
              <a:cs typeface="+mn-cs"/>
            </a:rPr>
            <a:t> to </a:t>
          </a:r>
          <a:r>
            <a:rPr lang="it-IT" sz="1800" b="0" kern="1200" dirty="0" err="1">
              <a:solidFill>
                <a:srgbClr val="002060"/>
              </a:solidFill>
              <a:latin typeface="Calibri" panose="020F0502020204030204"/>
              <a:ea typeface="+mn-ea"/>
              <a:cs typeface="+mn-cs"/>
            </a:rPr>
            <a:t>HEIs</a:t>
          </a:r>
          <a:r>
            <a:rPr lang="it-IT" sz="1800" b="0" kern="1200" dirty="0">
              <a:solidFill>
                <a:srgbClr val="002060"/>
              </a:solidFill>
              <a:latin typeface="Calibri" panose="020F0502020204030204"/>
              <a:ea typeface="+mn-ea"/>
              <a:cs typeface="+mn-cs"/>
            </a:rPr>
            <a:t> </a:t>
          </a:r>
          <a:endParaRPr lang="en-GB" sz="1800" b="0" kern="1200" dirty="0">
            <a:solidFill>
              <a:srgbClr val="002060"/>
            </a:solidFill>
            <a:latin typeface="Calibri" panose="020F0502020204030204"/>
            <a:ea typeface="+mn-ea"/>
            <a:cs typeface="+mn-cs"/>
          </a:endParaRPr>
        </a:p>
      </dsp:txBody>
      <dsp:txXfrm>
        <a:off x="0" y="1435"/>
        <a:ext cx="5440139" cy="882733"/>
      </dsp:txXfrm>
    </dsp:sp>
    <dsp:sp modelId="{E63ED5CC-125C-6248-BB52-B8D3F638DB97}">
      <dsp:nvSpPr>
        <dsp:cNvPr id="0" name=""/>
        <dsp:cNvSpPr/>
      </dsp:nvSpPr>
      <dsp:spPr>
        <a:xfrm>
          <a:off x="0" y="963163"/>
          <a:ext cx="5440139" cy="0"/>
        </a:xfrm>
        <a:prstGeom prst="line">
          <a:avLst/>
        </a:prstGeom>
        <a:solidFill>
          <a:schemeClr val="accent1">
            <a:shade val="80000"/>
            <a:hueOff val="116428"/>
            <a:satOff val="-2085"/>
            <a:lumOff val="8862"/>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A1797-E974-F54B-8B78-9082109FD0FE}">
      <dsp:nvSpPr>
        <dsp:cNvPr id="0" name=""/>
        <dsp:cNvSpPr/>
      </dsp:nvSpPr>
      <dsp:spPr>
        <a:xfrm>
          <a:off x="0" y="972660"/>
          <a:ext cx="5440139" cy="1089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it-IT" sz="1800" b="0" kern="1200" dirty="0">
              <a:solidFill>
                <a:srgbClr val="002060"/>
              </a:solidFill>
              <a:latin typeface="Calibri" panose="020F0502020204030204"/>
              <a:ea typeface="+mn-ea"/>
              <a:cs typeface="+mn-cs"/>
            </a:rPr>
            <a:t>WG2 Mapping of digital tools in the TPG B countries – focus on Diploma </a:t>
          </a:r>
          <a:r>
            <a:rPr lang="it-IT" sz="1800" b="0" kern="1200" dirty="0" err="1">
              <a:solidFill>
                <a:srgbClr val="002060"/>
              </a:solidFill>
              <a:latin typeface="Calibri" panose="020F0502020204030204"/>
              <a:ea typeface="+mn-ea"/>
              <a:cs typeface="+mn-cs"/>
            </a:rPr>
            <a:t>Supplement</a:t>
          </a:r>
          <a:endParaRPr lang="it-IT" sz="1800" b="0" kern="1200" dirty="0">
            <a:solidFill>
              <a:srgbClr val="002060"/>
            </a:solidFill>
            <a:latin typeface="Calibri" panose="020F0502020204030204"/>
            <a:ea typeface="+mn-ea"/>
            <a:cs typeface="+mn-cs"/>
          </a:endParaRPr>
        </a:p>
      </dsp:txBody>
      <dsp:txXfrm>
        <a:off x="0" y="972660"/>
        <a:ext cx="5440139" cy="1089135"/>
      </dsp:txXfrm>
    </dsp:sp>
    <dsp:sp modelId="{1672E976-BADA-5348-97EA-40E54C1BA4AF}">
      <dsp:nvSpPr>
        <dsp:cNvPr id="0" name=""/>
        <dsp:cNvSpPr/>
      </dsp:nvSpPr>
      <dsp:spPr>
        <a:xfrm>
          <a:off x="0" y="1874949"/>
          <a:ext cx="5440139" cy="0"/>
        </a:xfrm>
        <a:prstGeom prst="line">
          <a:avLst/>
        </a:prstGeom>
        <a:solidFill>
          <a:schemeClr val="accent1">
            <a:shade val="80000"/>
            <a:hueOff val="232855"/>
            <a:satOff val="-4171"/>
            <a:lumOff val="17723"/>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34E82-DE7D-E14D-BFDF-DF3AF218792F}">
      <dsp:nvSpPr>
        <dsp:cNvPr id="0" name=""/>
        <dsp:cNvSpPr/>
      </dsp:nvSpPr>
      <dsp:spPr>
        <a:xfrm>
          <a:off x="0" y="1973304"/>
          <a:ext cx="5434826" cy="125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GB" sz="1800" b="0" kern="1200" dirty="0">
              <a:solidFill>
                <a:srgbClr val="002060"/>
              </a:solidFill>
              <a:latin typeface="Calibri" panose="020F0502020204030204"/>
              <a:ea typeface="+mn-ea"/>
              <a:cs typeface="+mn-cs"/>
            </a:rPr>
            <a:t>WG3 </a:t>
          </a:r>
          <a:r>
            <a:rPr lang="it-IT" sz="1800" b="0" kern="1200" dirty="0" err="1">
              <a:solidFill>
                <a:srgbClr val="002060"/>
              </a:solidFill>
              <a:latin typeface="Calibri" panose="020F0502020204030204"/>
              <a:ea typeface="+mn-ea"/>
              <a:cs typeface="+mn-cs"/>
            </a:rPr>
            <a:t>Needs</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analysis</a:t>
          </a:r>
          <a:r>
            <a:rPr lang="it-IT" sz="1800" b="0" kern="1200" dirty="0">
              <a:solidFill>
                <a:srgbClr val="002060"/>
              </a:solidFill>
              <a:latin typeface="Calibri" panose="020F0502020204030204"/>
              <a:ea typeface="+mn-ea"/>
              <a:cs typeface="+mn-cs"/>
            </a:rPr>
            <a:t>/mapping of </a:t>
          </a:r>
          <a:r>
            <a:rPr lang="it-IT" sz="1800" b="0" kern="1200" dirty="0" err="1">
              <a:solidFill>
                <a:srgbClr val="002060"/>
              </a:solidFill>
              <a:latin typeface="Calibri" panose="020F0502020204030204"/>
              <a:ea typeface="+mn-ea"/>
              <a:cs typeface="+mn-cs"/>
            </a:rPr>
            <a:t>quality</a:t>
          </a:r>
          <a:r>
            <a:rPr lang="it-IT" sz="1800" b="0" kern="1200" dirty="0">
              <a:solidFill>
                <a:srgbClr val="002060"/>
              </a:solidFill>
              <a:latin typeface="Calibri" panose="020F0502020204030204"/>
              <a:ea typeface="+mn-ea"/>
              <a:cs typeface="+mn-cs"/>
            </a:rPr>
            <a:t> of </a:t>
          </a:r>
          <a:r>
            <a:rPr lang="it-IT" sz="1800" b="0" kern="1200" dirty="0" err="1">
              <a:solidFill>
                <a:srgbClr val="002060"/>
              </a:solidFill>
              <a:latin typeface="Calibri" panose="020F0502020204030204"/>
              <a:ea typeface="+mn-ea"/>
              <a:cs typeface="+mn-cs"/>
            </a:rPr>
            <a:t>recognition</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involving</a:t>
          </a:r>
          <a:r>
            <a:rPr lang="it-IT" sz="1800" b="0" kern="1200" dirty="0">
              <a:solidFill>
                <a:srgbClr val="002060"/>
              </a:solidFill>
              <a:latin typeface="Calibri" panose="020F0502020204030204"/>
              <a:ea typeface="+mn-ea"/>
              <a:cs typeface="+mn-cs"/>
            </a:rPr>
            <a:t> a pilot group of </a:t>
          </a:r>
          <a:r>
            <a:rPr lang="it-IT" sz="1800" b="0" kern="1200" dirty="0" err="1">
              <a:solidFill>
                <a:srgbClr val="002060"/>
              </a:solidFill>
              <a:latin typeface="Calibri" panose="020F0502020204030204"/>
              <a:ea typeface="+mn-ea"/>
              <a:cs typeface="+mn-cs"/>
            </a:rPr>
            <a:t>HEIs</a:t>
          </a:r>
          <a:endParaRPr lang="it-IT" sz="1800" b="0" kern="1200" dirty="0">
            <a:solidFill>
              <a:srgbClr val="002060"/>
            </a:solidFill>
            <a:latin typeface="Calibri" panose="020F0502020204030204"/>
            <a:ea typeface="+mn-ea"/>
            <a:cs typeface="+mn-cs"/>
          </a:endParaRPr>
        </a:p>
      </dsp:txBody>
      <dsp:txXfrm>
        <a:off x="0" y="1973304"/>
        <a:ext cx="5434826" cy="1250534"/>
      </dsp:txXfrm>
    </dsp:sp>
    <dsp:sp modelId="{3CF3886F-B78A-274C-A214-43E5621A42B7}">
      <dsp:nvSpPr>
        <dsp:cNvPr id="0" name=""/>
        <dsp:cNvSpPr/>
      </dsp:nvSpPr>
      <dsp:spPr>
        <a:xfrm>
          <a:off x="0" y="3223839"/>
          <a:ext cx="5440139"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4E744-5561-B647-9CA6-9B0DEBD6E3FF}">
      <dsp:nvSpPr>
        <dsp:cNvPr id="0" name=""/>
        <dsp:cNvSpPr/>
      </dsp:nvSpPr>
      <dsp:spPr>
        <a:xfrm>
          <a:off x="0" y="3223839"/>
          <a:ext cx="5440139" cy="1089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0" kern="1200" dirty="0">
              <a:solidFill>
                <a:srgbClr val="002060"/>
              </a:solidFill>
              <a:latin typeface="Calibri" panose="020F0502020204030204"/>
              <a:ea typeface="+mn-ea"/>
              <a:cs typeface="+mn-cs"/>
            </a:rPr>
            <a:t>WG4 </a:t>
          </a:r>
          <a:r>
            <a:rPr lang="it-IT" sz="1800" b="0" kern="1200" dirty="0" err="1">
              <a:solidFill>
                <a:srgbClr val="002060"/>
              </a:solidFill>
              <a:latin typeface="Calibri" panose="020F0502020204030204"/>
              <a:ea typeface="+mn-ea"/>
              <a:cs typeface="+mn-cs"/>
            </a:rPr>
            <a:t>Document</a:t>
          </a:r>
          <a:r>
            <a:rPr lang="it-IT" sz="1800" b="0" kern="1200" dirty="0">
              <a:solidFill>
                <a:srgbClr val="002060"/>
              </a:solidFill>
              <a:latin typeface="Calibri" panose="020F0502020204030204"/>
              <a:ea typeface="+mn-ea"/>
              <a:cs typeface="+mn-cs"/>
            </a:rPr>
            <a:t> on the </a:t>
          </a:r>
          <a:r>
            <a:rPr lang="it-IT" sz="1800" b="0" kern="1200" dirty="0" err="1">
              <a:solidFill>
                <a:srgbClr val="002060"/>
              </a:solidFill>
              <a:latin typeface="Calibri" panose="020F0502020204030204"/>
              <a:ea typeface="+mn-ea"/>
              <a:cs typeface="+mn-cs"/>
            </a:rPr>
            <a:t>European</a:t>
          </a:r>
          <a:r>
            <a:rPr lang="it-IT" sz="1800" b="0" kern="1200" dirty="0">
              <a:solidFill>
                <a:srgbClr val="002060"/>
              </a:solidFill>
              <a:latin typeface="Calibri" panose="020F0502020204030204"/>
              <a:ea typeface="+mn-ea"/>
              <a:cs typeface="+mn-cs"/>
            </a:rPr>
            <a:t> degree from the </a:t>
          </a:r>
          <a:r>
            <a:rPr lang="it-IT" sz="1800" b="0" kern="1200" dirty="0" err="1">
              <a:solidFill>
                <a:srgbClr val="002060"/>
              </a:solidFill>
              <a:latin typeface="Calibri" panose="020F0502020204030204"/>
              <a:ea typeface="+mn-ea"/>
              <a:cs typeface="+mn-cs"/>
            </a:rPr>
            <a:t>recognition</a:t>
          </a:r>
          <a:r>
            <a:rPr lang="it-IT" sz="1800" b="0" kern="1200" dirty="0">
              <a:solidFill>
                <a:srgbClr val="002060"/>
              </a:solidFill>
              <a:latin typeface="Calibri" panose="020F0502020204030204"/>
              <a:ea typeface="+mn-ea"/>
              <a:cs typeface="+mn-cs"/>
            </a:rPr>
            <a:t> </a:t>
          </a:r>
          <a:r>
            <a:rPr lang="it-IT" sz="1800" b="0" kern="1200" dirty="0" err="1">
              <a:solidFill>
                <a:srgbClr val="002060"/>
              </a:solidFill>
              <a:latin typeface="Calibri" panose="020F0502020204030204"/>
              <a:ea typeface="+mn-ea"/>
              <a:cs typeface="+mn-cs"/>
            </a:rPr>
            <a:t>perspective</a:t>
          </a:r>
          <a:endParaRPr lang="it-IT" sz="1800" b="0" kern="1200" dirty="0">
            <a:solidFill>
              <a:srgbClr val="002060"/>
            </a:solidFill>
            <a:latin typeface="Calibri" panose="020F0502020204030204"/>
            <a:ea typeface="+mn-ea"/>
            <a:cs typeface="+mn-cs"/>
          </a:endParaRPr>
        </a:p>
      </dsp:txBody>
      <dsp:txXfrm>
        <a:off x="0" y="3223839"/>
        <a:ext cx="5440139" cy="10891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050D6-0DB2-9C43-80B4-8D7B6B73D3CE}" type="datetimeFigureOut">
              <a:rPr lang="en-US" smtClean="0"/>
              <a:t>10/25/22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66A54-6318-DA44-A903-5524A7EB8FD2}" type="slidenum">
              <a:rPr lang="en-US" smtClean="0"/>
              <a:t>‹N›</a:t>
            </a:fld>
            <a:endParaRPr lang="en-US"/>
          </a:p>
        </p:txBody>
      </p:sp>
    </p:spTree>
    <p:extLst>
      <p:ext uri="{BB962C8B-B14F-4D97-AF65-F5344CB8AC3E}">
        <p14:creationId xmlns:p14="http://schemas.microsoft.com/office/powerpoint/2010/main" val="20317539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2</a:t>
            </a:fld>
            <a:endParaRPr lang="en-US"/>
          </a:p>
        </p:txBody>
      </p:sp>
    </p:spTree>
    <p:extLst>
      <p:ext uri="{BB962C8B-B14F-4D97-AF65-F5344CB8AC3E}">
        <p14:creationId xmlns:p14="http://schemas.microsoft.com/office/powerpoint/2010/main" val="360386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11</a:t>
            </a:fld>
            <a:endParaRPr lang="en-US"/>
          </a:p>
        </p:txBody>
      </p:sp>
    </p:spTree>
    <p:extLst>
      <p:ext uri="{BB962C8B-B14F-4D97-AF65-F5344CB8AC3E}">
        <p14:creationId xmlns:p14="http://schemas.microsoft.com/office/powerpoint/2010/main" val="358973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12</a:t>
            </a:fld>
            <a:endParaRPr lang="en-US"/>
          </a:p>
        </p:txBody>
      </p:sp>
    </p:spTree>
    <p:extLst>
      <p:ext uri="{BB962C8B-B14F-4D97-AF65-F5344CB8AC3E}">
        <p14:creationId xmlns:p14="http://schemas.microsoft.com/office/powerpoint/2010/main" val="412078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Reporting on LRC; second </a:t>
            </a:r>
            <a:r>
              <a:rPr lang="it-IT" dirty="0" err="1"/>
              <a:t>half</a:t>
            </a:r>
            <a:r>
              <a:rPr lang="it-IT" dirty="0"/>
              <a:t> of the mandate </a:t>
            </a:r>
          </a:p>
        </p:txBody>
      </p:sp>
      <p:sp>
        <p:nvSpPr>
          <p:cNvPr id="4" name="Segnaposto numero diapositiva 3"/>
          <p:cNvSpPr>
            <a:spLocks noGrp="1"/>
          </p:cNvSpPr>
          <p:nvPr>
            <p:ph type="sldNum" sz="quarter" idx="5"/>
          </p:nvPr>
        </p:nvSpPr>
        <p:spPr/>
        <p:txBody>
          <a:bodyPr/>
          <a:lstStyle/>
          <a:p>
            <a:fld id="{97F66A54-6318-DA44-A903-5524A7EB8FD2}" type="slidenum">
              <a:rPr lang="en-US" smtClean="0"/>
              <a:t>13</a:t>
            </a:fld>
            <a:endParaRPr lang="en-US"/>
          </a:p>
        </p:txBody>
      </p:sp>
    </p:spTree>
    <p:extLst>
      <p:ext uri="{BB962C8B-B14F-4D97-AF65-F5344CB8AC3E}">
        <p14:creationId xmlns:p14="http://schemas.microsoft.com/office/powerpoint/2010/main" val="366324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F66A54-6318-DA44-A903-5524A7EB8FD2}" type="slidenum">
              <a:rPr lang="en-US" smtClean="0"/>
              <a:t>14</a:t>
            </a:fld>
            <a:endParaRPr lang="en-US"/>
          </a:p>
        </p:txBody>
      </p:sp>
    </p:spTree>
    <p:extLst>
      <p:ext uri="{BB962C8B-B14F-4D97-AF65-F5344CB8AC3E}">
        <p14:creationId xmlns:p14="http://schemas.microsoft.com/office/powerpoint/2010/main" val="166403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15</a:t>
            </a:fld>
            <a:endParaRPr lang="en-US"/>
          </a:p>
        </p:txBody>
      </p:sp>
    </p:spTree>
    <p:extLst>
      <p:ext uri="{BB962C8B-B14F-4D97-AF65-F5344CB8AC3E}">
        <p14:creationId xmlns:p14="http://schemas.microsoft.com/office/powerpoint/2010/main" val="4240072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F66A54-6318-DA44-A903-5524A7EB8FD2}" type="slidenum">
              <a:rPr lang="en-US" smtClean="0"/>
              <a:t>16</a:t>
            </a:fld>
            <a:endParaRPr lang="en-US"/>
          </a:p>
        </p:txBody>
      </p:sp>
    </p:spTree>
    <p:extLst>
      <p:ext uri="{BB962C8B-B14F-4D97-AF65-F5344CB8AC3E}">
        <p14:creationId xmlns:p14="http://schemas.microsoft.com/office/powerpoint/2010/main" val="330260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Prioritised</a:t>
            </a:r>
            <a:r>
              <a:rPr lang="it-IT" dirty="0"/>
              <a:t> </a:t>
            </a:r>
            <a:r>
              <a:rPr lang="it-IT" dirty="0" err="1"/>
              <a:t>based</a:t>
            </a:r>
            <a:r>
              <a:rPr lang="it-IT" dirty="0"/>
              <a:t> on the </a:t>
            </a:r>
            <a:r>
              <a:rPr lang="it-IT" dirty="0" err="1"/>
              <a:t>survey</a:t>
            </a:r>
            <a:r>
              <a:rPr lang="it-IT" dirty="0"/>
              <a:t> </a:t>
            </a:r>
            <a:r>
              <a:rPr lang="it-IT" dirty="0" err="1"/>
              <a:t>sent</a:t>
            </a:r>
            <a:r>
              <a:rPr lang="it-IT" dirty="0"/>
              <a:t> to the </a:t>
            </a:r>
            <a:r>
              <a:rPr lang="it-IT" dirty="0" err="1"/>
              <a:t>group</a:t>
            </a:r>
            <a:r>
              <a:rPr lang="it-IT" dirty="0"/>
              <a:t> </a:t>
            </a:r>
            <a:r>
              <a:rPr lang="it-IT" dirty="0" err="1"/>
              <a:t>members</a:t>
            </a:r>
            <a:r>
              <a:rPr lang="it-IT" dirty="0"/>
              <a:t> (</a:t>
            </a:r>
            <a:r>
              <a:rPr lang="it-IT" dirty="0" err="1"/>
              <a:t>June-September</a:t>
            </a:r>
            <a:r>
              <a:rPr lang="it-IT" dirty="0"/>
              <a:t> 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3</a:t>
            </a:fld>
            <a:endParaRPr lang="en-US"/>
          </a:p>
        </p:txBody>
      </p:sp>
    </p:spTree>
    <p:extLst>
      <p:ext uri="{BB962C8B-B14F-4D97-AF65-F5344CB8AC3E}">
        <p14:creationId xmlns:p14="http://schemas.microsoft.com/office/powerpoint/2010/main" val="210847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1492863F-2181-40AA-9D10-26C0A01C7A52}" type="slidenum">
              <a:rPr lang="en-US" smtClean="0"/>
              <a:t>4</a:t>
            </a:fld>
            <a:endParaRPr lang="en-US"/>
          </a:p>
        </p:txBody>
      </p:sp>
    </p:spTree>
    <p:extLst>
      <p:ext uri="{BB962C8B-B14F-4D97-AF65-F5344CB8AC3E}">
        <p14:creationId xmlns:p14="http://schemas.microsoft.com/office/powerpoint/2010/main" val="381963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5</a:t>
            </a:fld>
            <a:endParaRPr lang="en-US"/>
          </a:p>
        </p:txBody>
      </p:sp>
    </p:spTree>
    <p:extLst>
      <p:ext uri="{BB962C8B-B14F-4D97-AF65-F5344CB8AC3E}">
        <p14:creationId xmlns:p14="http://schemas.microsoft.com/office/powerpoint/2010/main" val="305990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6</a:t>
            </a:fld>
            <a:endParaRPr lang="en-US"/>
          </a:p>
        </p:txBody>
      </p:sp>
    </p:spTree>
    <p:extLst>
      <p:ext uri="{BB962C8B-B14F-4D97-AF65-F5344CB8AC3E}">
        <p14:creationId xmlns:p14="http://schemas.microsoft.com/office/powerpoint/2010/main" val="290704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7</a:t>
            </a:fld>
            <a:endParaRPr lang="en-US"/>
          </a:p>
        </p:txBody>
      </p:sp>
    </p:spTree>
    <p:extLst>
      <p:ext uri="{BB962C8B-B14F-4D97-AF65-F5344CB8AC3E}">
        <p14:creationId xmlns:p14="http://schemas.microsoft.com/office/powerpoint/2010/main" val="139326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8</a:t>
            </a:fld>
            <a:endParaRPr lang="en-US"/>
          </a:p>
        </p:txBody>
      </p:sp>
    </p:spTree>
    <p:extLst>
      <p:ext uri="{BB962C8B-B14F-4D97-AF65-F5344CB8AC3E}">
        <p14:creationId xmlns:p14="http://schemas.microsoft.com/office/powerpoint/2010/main" val="26930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9</a:t>
            </a:fld>
            <a:endParaRPr lang="en-US"/>
          </a:p>
        </p:txBody>
      </p:sp>
    </p:spTree>
    <p:extLst>
      <p:ext uri="{BB962C8B-B14F-4D97-AF65-F5344CB8AC3E}">
        <p14:creationId xmlns:p14="http://schemas.microsoft.com/office/powerpoint/2010/main" val="389109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10</a:t>
            </a:fld>
            <a:endParaRPr lang="en-US"/>
          </a:p>
        </p:txBody>
      </p:sp>
    </p:spTree>
    <p:extLst>
      <p:ext uri="{BB962C8B-B14F-4D97-AF65-F5344CB8AC3E}">
        <p14:creationId xmlns:p14="http://schemas.microsoft.com/office/powerpoint/2010/main" val="17647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25/10/22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91885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25/10/22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90323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25/10/22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523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1" y="-7299"/>
            <a:ext cx="9143999" cy="88598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US"/>
          </a:p>
        </p:txBody>
      </p:sp>
      <p:sp>
        <p:nvSpPr>
          <p:cNvPr id="2" name="Title 1"/>
          <p:cNvSpPr>
            <a:spLocks noGrp="1"/>
          </p:cNvSpPr>
          <p:nvPr>
            <p:ph type="title"/>
          </p:nvPr>
        </p:nvSpPr>
        <p:spPr>
          <a:xfrm>
            <a:off x="628650" y="183279"/>
            <a:ext cx="7886700" cy="504825"/>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361950" y="4849584"/>
            <a:ext cx="2057400" cy="211078"/>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3028950" y="4849584"/>
            <a:ext cx="3086100" cy="211078"/>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6724651" y="4849584"/>
            <a:ext cx="2057400" cy="211078"/>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3" name="Group 12"/>
          <p:cNvGrpSpPr/>
          <p:nvPr userDrawn="1"/>
        </p:nvGrpSpPr>
        <p:grpSpPr>
          <a:xfrm>
            <a:off x="0" y="5074920"/>
            <a:ext cx="9144000" cy="6858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682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A3B6B3-F982-9D40-858E-70E1E6710B2B}" type="datetimeFigureOut">
              <a:rPr lang="it-IT" smtClean="0"/>
              <a:t>25/10/22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370981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BA3B6B3-F982-9D40-858E-70E1E6710B2B}" type="datetimeFigureOut">
              <a:rPr lang="it-IT" smtClean="0"/>
              <a:t>25/10/22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225574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BA3B6B3-F982-9D40-858E-70E1E6710B2B}" type="datetimeFigureOut">
              <a:rPr lang="it-IT" smtClean="0"/>
              <a:t>25/10/22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56873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BA3B6B3-F982-9D40-858E-70E1E6710B2B}" type="datetimeFigureOut">
              <a:rPr lang="it-IT" smtClean="0"/>
              <a:t>25/10/22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9869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BA3B6B3-F982-9D40-858E-70E1E6710B2B}" type="datetimeFigureOut">
              <a:rPr lang="it-IT" smtClean="0"/>
              <a:t>25/10/22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0532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3B6B3-F982-9D40-858E-70E1E6710B2B}" type="datetimeFigureOut">
              <a:rPr lang="it-IT" smtClean="0"/>
              <a:t>25/10/22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162331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BA3B6B3-F982-9D40-858E-70E1E6710B2B}" type="datetimeFigureOut">
              <a:rPr lang="it-IT" smtClean="0"/>
              <a:t>25/10/22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20430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BA3B6B3-F982-9D40-858E-70E1E6710B2B}" type="datetimeFigureOut">
              <a:rPr lang="it-IT" smtClean="0"/>
              <a:t>25/10/22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6A2F1B-AE80-0A4A-9698-7A72CC53C908}" type="slidenum">
              <a:rPr lang="it-IT" smtClean="0"/>
              <a:t>‹N›</a:t>
            </a:fld>
            <a:endParaRPr lang="it-IT"/>
          </a:p>
        </p:txBody>
      </p:sp>
    </p:spTree>
    <p:extLst>
      <p:ext uri="{BB962C8B-B14F-4D97-AF65-F5344CB8AC3E}">
        <p14:creationId xmlns:p14="http://schemas.microsoft.com/office/powerpoint/2010/main" val="297839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A3B6B3-F982-9D40-858E-70E1E6710B2B}" type="datetimeFigureOut">
              <a:rPr lang="it-IT" smtClean="0"/>
              <a:t>25/10/22</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66A2F1B-AE80-0A4A-9698-7A72CC53C908}" type="slidenum">
              <a:rPr lang="it-IT" smtClean="0"/>
              <a:t>‹N›</a:t>
            </a:fld>
            <a:endParaRPr lang="it-IT"/>
          </a:p>
        </p:txBody>
      </p:sp>
    </p:spTree>
    <p:extLst>
      <p:ext uri="{BB962C8B-B14F-4D97-AF65-F5344CB8AC3E}">
        <p14:creationId xmlns:p14="http://schemas.microsoft.com/office/powerpoint/2010/main" val="12534306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jpg"/><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jp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www.ehea.info/page-TPG-B-on-LRC-Meetings-2021-2024"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esu-online.org/publications/bologna-student-eyes-2018-2/" TargetMode="External"/><Relationship Id="rId5" Type="http://schemas.openxmlformats.org/officeDocument/2006/relationships/hyperlink" Target="https://eacea.ec.europa.eu/national-policies/eurydice/sites/default/files/ehea_bologna_2020_chapter03.pdf" TargetMode="External"/><Relationship Id="rId4" Type="http://schemas.openxmlformats.org/officeDocument/2006/relationships/image" Target="../media/image5.sv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hyperlink" Target="https://www.nuffic.nl/en/subjects/recognition-projects/diginet-2020-2022#:~:text=The%20project%20Digital%20Innovations%20in,digitization%20strategies%20for%20credential%20evaluation.&amp;text=The%20projects%20builds%20on%20the%20results%20obtained%20in%20the%20DigiRec%20project." TargetMode="External"/><Relationship Id="rId3" Type="http://schemas.openxmlformats.org/officeDocument/2006/relationships/image" Target="../media/image4.png"/><Relationship Id="rId7" Type="http://schemas.openxmlformats.org/officeDocument/2006/relationships/hyperlink" Target="https://ec.europa.eu/cefdigital/wiki/display/CEFDIGITAL/EBSI"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europa.eu/europass/en" TargetMode="External"/><Relationship Id="rId11" Type="http://schemas.openxmlformats.org/officeDocument/2006/relationships/image" Target="../media/image7.svg"/><Relationship Id="rId5" Type="http://schemas.openxmlformats.org/officeDocument/2006/relationships/hyperlink" Target="https://www.eqar.eu/about/projects/deqar-project/about-deqar/" TargetMode="External"/><Relationship Id="rId10"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hyperlink" Target="https://www.nuffic.nl/en/subjects/recognition-projects/digirec-concluded"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jp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D2AEED3D-3A69-DC4E-8730-B9E8795A0B29}"/>
              </a:ext>
            </a:extLst>
          </p:cNvPr>
          <p:cNvSpPr>
            <a:spLocks/>
          </p:cNvSpPr>
          <p:nvPr/>
        </p:nvSpPr>
        <p:spPr bwMode="auto">
          <a:xfrm>
            <a:off x="7233160" y="2796061"/>
            <a:ext cx="1692373" cy="499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1400" b="1" dirty="0">
              <a:solidFill>
                <a:schemeClr val="tx1"/>
              </a:solidFill>
              <a:latin typeface="Arial"/>
              <a:ea typeface="ＭＳ Ｐゴシック" panose="020B0600070205080204" pitchFamily="34" charset="-128"/>
              <a:cs typeface="Arial"/>
              <a:sym typeface="Titillium Bold" pitchFamily="-84" charset="0"/>
            </a:endParaRPr>
          </a:p>
          <a:p>
            <a:pPr algn="r" eaLnBrk="1" hangingPunct="1"/>
            <a:r>
              <a:rPr lang="en-US" altLang="it-IT" sz="1400" b="1" dirty="0">
                <a:solidFill>
                  <a:schemeClr val="accent1">
                    <a:lumMod val="50000"/>
                  </a:schemeClr>
                </a:solidFill>
                <a:latin typeface="+mn-lt"/>
                <a:ea typeface="ＭＳ Ｐゴシック" panose="020B0600070205080204" pitchFamily="34" charset="-128"/>
                <a:cs typeface="Arial"/>
                <a:sym typeface="Titillium Bold" pitchFamily="-84" charset="0"/>
              </a:rPr>
              <a:t>Chiara </a:t>
            </a:r>
            <a:r>
              <a:rPr lang="en-US" altLang="it-IT" sz="1400" b="1" dirty="0" err="1">
                <a:solidFill>
                  <a:schemeClr val="accent1">
                    <a:lumMod val="50000"/>
                  </a:schemeClr>
                </a:solidFill>
                <a:latin typeface="+mn-lt"/>
                <a:ea typeface="ＭＳ Ｐゴシック" panose="020B0600070205080204" pitchFamily="34" charset="-128"/>
                <a:cs typeface="Arial"/>
                <a:sym typeface="Titillium Bold" pitchFamily="-84" charset="0"/>
              </a:rPr>
              <a:t>Finocchietti</a:t>
            </a:r>
            <a:endParaRPr lang="en-US" altLang="it-IT" sz="1400" b="1" dirty="0">
              <a:solidFill>
                <a:schemeClr val="accent1">
                  <a:lumMod val="50000"/>
                </a:schemeClr>
              </a:solidFill>
              <a:latin typeface="+mn-lt"/>
              <a:ea typeface="ＭＳ Ｐゴシック" panose="020B0600070205080204" pitchFamily="34" charset="-128"/>
              <a:cs typeface="Arial"/>
              <a:sym typeface="Titillium Bold" pitchFamily="-84" charset="0"/>
            </a:endParaRPr>
          </a:p>
        </p:txBody>
      </p:sp>
      <p:sp>
        <p:nvSpPr>
          <p:cNvPr id="21" name="Rectangle 8">
            <a:extLst>
              <a:ext uri="{FF2B5EF4-FFF2-40B4-BE49-F238E27FC236}">
                <a16:creationId xmlns:a16="http://schemas.microsoft.com/office/drawing/2014/main" id="{24A1834A-1BD1-774D-87BA-8D92CA4C68F1}"/>
              </a:ext>
            </a:extLst>
          </p:cNvPr>
          <p:cNvSpPr>
            <a:spLocks/>
          </p:cNvSpPr>
          <p:nvPr/>
        </p:nvSpPr>
        <p:spPr bwMode="auto">
          <a:xfrm>
            <a:off x="4038576" y="445476"/>
            <a:ext cx="4639113" cy="47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3600" dirty="0">
              <a:solidFill>
                <a:schemeClr val="tx1"/>
              </a:solidFill>
              <a:latin typeface="Arial"/>
              <a:ea typeface="Apple Color Emoji" pitchFamily="2" charset="0"/>
              <a:cs typeface="Arial"/>
              <a:sym typeface="Titillium Regular" pitchFamily="-84" charset="0"/>
            </a:endParaRPr>
          </a:p>
        </p:txBody>
      </p:sp>
      <p:sp>
        <p:nvSpPr>
          <p:cNvPr id="22" name="Rectangle 8">
            <a:extLst>
              <a:ext uri="{FF2B5EF4-FFF2-40B4-BE49-F238E27FC236}">
                <a16:creationId xmlns:a16="http://schemas.microsoft.com/office/drawing/2014/main" id="{E1B2751B-4BD7-B447-9B90-353F1AC0FBDA}"/>
              </a:ext>
            </a:extLst>
          </p:cNvPr>
          <p:cNvSpPr>
            <a:spLocks/>
          </p:cNvSpPr>
          <p:nvPr/>
        </p:nvSpPr>
        <p:spPr bwMode="auto">
          <a:xfrm>
            <a:off x="3457662" y="696567"/>
            <a:ext cx="5525020" cy="199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r>
              <a:rPr lang="it-IT" sz="2700" b="1" dirty="0" err="1">
                <a:solidFill>
                  <a:schemeClr val="accent1">
                    <a:lumMod val="50000"/>
                  </a:schemeClr>
                </a:solidFill>
                <a:latin typeface="+mn-lt"/>
                <a:ea typeface="+mj-ea"/>
                <a:cs typeface="+mj-cs"/>
              </a:rPr>
              <a:t>Thematic</a:t>
            </a:r>
            <a:r>
              <a:rPr lang="it-IT" sz="2700" b="1" dirty="0">
                <a:solidFill>
                  <a:schemeClr val="accent1">
                    <a:lumMod val="50000"/>
                  </a:schemeClr>
                </a:solidFill>
                <a:latin typeface="+mn-lt"/>
                <a:ea typeface="+mj-ea"/>
                <a:cs typeface="+mj-cs"/>
              </a:rPr>
              <a:t> Peer Group B </a:t>
            </a:r>
            <a:br>
              <a:rPr lang="it-IT" sz="2700" b="1" dirty="0">
                <a:solidFill>
                  <a:schemeClr val="accent1">
                    <a:lumMod val="50000"/>
                  </a:schemeClr>
                </a:solidFill>
                <a:latin typeface="+mn-lt"/>
                <a:ea typeface="+mj-ea"/>
                <a:cs typeface="+mj-cs"/>
              </a:rPr>
            </a:br>
            <a:r>
              <a:rPr lang="it-IT" sz="2700" b="1" dirty="0">
                <a:solidFill>
                  <a:schemeClr val="accent1">
                    <a:lumMod val="50000"/>
                  </a:schemeClr>
                </a:solidFill>
                <a:latin typeface="+mn-lt"/>
                <a:ea typeface="+mj-ea"/>
                <a:cs typeface="+mj-cs"/>
              </a:rPr>
              <a:t>on the </a:t>
            </a:r>
            <a:r>
              <a:rPr lang="it-IT" sz="2700" b="1" dirty="0" err="1">
                <a:solidFill>
                  <a:schemeClr val="accent1">
                    <a:lumMod val="50000"/>
                  </a:schemeClr>
                </a:solidFill>
                <a:latin typeface="+mn-lt"/>
                <a:ea typeface="+mj-ea"/>
                <a:cs typeface="+mj-cs"/>
              </a:rPr>
              <a:t>implementation</a:t>
            </a:r>
            <a:r>
              <a:rPr lang="it-IT" sz="2700" b="1" dirty="0">
                <a:solidFill>
                  <a:schemeClr val="accent1">
                    <a:lumMod val="50000"/>
                  </a:schemeClr>
                </a:solidFill>
                <a:latin typeface="+mn-lt"/>
                <a:ea typeface="+mj-ea"/>
                <a:cs typeface="+mj-cs"/>
              </a:rPr>
              <a:t> </a:t>
            </a:r>
          </a:p>
          <a:p>
            <a:pPr algn="r" eaLnBrk="1" hangingPunct="1"/>
            <a:r>
              <a:rPr lang="it-IT" sz="2700" b="1" dirty="0">
                <a:solidFill>
                  <a:schemeClr val="accent1">
                    <a:lumMod val="50000"/>
                  </a:schemeClr>
                </a:solidFill>
                <a:latin typeface="+mn-lt"/>
                <a:ea typeface="+mj-ea"/>
                <a:cs typeface="+mj-cs"/>
              </a:rPr>
              <a:t>of the </a:t>
            </a:r>
            <a:r>
              <a:rPr lang="it-IT" sz="2700" b="1" dirty="0" err="1">
                <a:solidFill>
                  <a:schemeClr val="accent1">
                    <a:lumMod val="50000"/>
                  </a:schemeClr>
                </a:solidFill>
                <a:latin typeface="+mn-lt"/>
                <a:ea typeface="+mj-ea"/>
                <a:cs typeface="+mj-cs"/>
              </a:rPr>
              <a:t>Lisbon</a:t>
            </a:r>
            <a:r>
              <a:rPr lang="it-IT" sz="2700" b="1" dirty="0">
                <a:solidFill>
                  <a:schemeClr val="accent1">
                    <a:lumMod val="50000"/>
                  </a:schemeClr>
                </a:solidFill>
                <a:latin typeface="+mn-lt"/>
                <a:ea typeface="+mj-ea"/>
                <a:cs typeface="+mj-cs"/>
              </a:rPr>
              <a:t> </a:t>
            </a:r>
            <a:r>
              <a:rPr lang="it-IT" sz="2700" b="1" dirty="0" err="1">
                <a:solidFill>
                  <a:schemeClr val="accent1">
                    <a:lumMod val="50000"/>
                  </a:schemeClr>
                </a:solidFill>
                <a:latin typeface="+mn-lt"/>
                <a:ea typeface="+mj-ea"/>
                <a:cs typeface="+mj-cs"/>
              </a:rPr>
              <a:t>Recognition</a:t>
            </a:r>
            <a:r>
              <a:rPr lang="it-IT" sz="2700" b="1" dirty="0">
                <a:solidFill>
                  <a:schemeClr val="accent1">
                    <a:lumMod val="50000"/>
                  </a:schemeClr>
                </a:solidFill>
                <a:latin typeface="+mn-lt"/>
                <a:ea typeface="+mj-ea"/>
                <a:cs typeface="+mj-cs"/>
              </a:rPr>
              <a:t> Convention</a:t>
            </a:r>
          </a:p>
          <a:p>
            <a:pPr algn="r" eaLnBrk="1" hangingPunct="1"/>
            <a:r>
              <a:rPr lang="it-IT" altLang="it-IT" sz="1400" b="1" dirty="0" err="1">
                <a:solidFill>
                  <a:schemeClr val="accent1">
                    <a:lumMod val="50000"/>
                  </a:schemeClr>
                </a:solidFill>
                <a:latin typeface="+mn-lt"/>
                <a:ea typeface="+mj-ea"/>
                <a:cs typeface="+mj-cs"/>
                <a:sym typeface="Titillium Regular" pitchFamily="-84" charset="0"/>
              </a:rPr>
              <a:t>Thematic</a:t>
            </a:r>
            <a:r>
              <a:rPr lang="it-IT" altLang="it-IT" sz="1400" b="1" dirty="0">
                <a:solidFill>
                  <a:schemeClr val="accent1">
                    <a:lumMod val="50000"/>
                  </a:schemeClr>
                </a:solidFill>
                <a:latin typeface="+mn-lt"/>
                <a:ea typeface="+mj-ea"/>
                <a:cs typeface="+mj-cs"/>
                <a:sym typeface="Titillium Regular" pitchFamily="-84" charset="0"/>
              </a:rPr>
              <a:t> Peer Group B</a:t>
            </a:r>
          </a:p>
          <a:p>
            <a:pPr algn="r" eaLnBrk="1" hangingPunct="1"/>
            <a:r>
              <a:rPr lang="it-IT" altLang="it-IT" sz="1400" b="1" dirty="0">
                <a:solidFill>
                  <a:schemeClr val="accent1">
                    <a:lumMod val="50000"/>
                  </a:schemeClr>
                </a:solidFill>
                <a:latin typeface="+mn-lt"/>
                <a:ea typeface="+mj-ea"/>
                <a:cs typeface="+mj-cs"/>
                <a:sym typeface="Titillium Regular" pitchFamily="-84" charset="0"/>
              </a:rPr>
              <a:t>BICG</a:t>
            </a:r>
          </a:p>
          <a:p>
            <a:pPr algn="r" eaLnBrk="1" hangingPunct="1"/>
            <a:r>
              <a:rPr lang="it-IT" altLang="it-IT" sz="1400" b="1" dirty="0">
                <a:solidFill>
                  <a:schemeClr val="accent1">
                    <a:lumMod val="50000"/>
                  </a:schemeClr>
                </a:solidFill>
                <a:latin typeface="+mn-lt"/>
                <a:ea typeface="+mj-ea"/>
                <a:cs typeface="+mj-cs"/>
                <a:sym typeface="Titillium Regular" pitchFamily="-84" charset="0"/>
              </a:rPr>
              <a:t>25/10/2022</a:t>
            </a:r>
          </a:p>
        </p:txBody>
      </p:sp>
      <p:pic>
        <p:nvPicPr>
          <p:cNvPr id="3" name="Immagine 2" descr="Immagine che contiene persona, donna, interni, edificio&#10;&#10;Descrizione generata automaticamente">
            <a:extLst>
              <a:ext uri="{FF2B5EF4-FFF2-40B4-BE49-F238E27FC236}">
                <a16:creationId xmlns:a16="http://schemas.microsoft.com/office/drawing/2014/main" id="{C65790E0-2E7C-904F-9A7D-C4F7A52E4073}"/>
              </a:ext>
            </a:extLst>
          </p:cNvPr>
          <p:cNvPicPr>
            <a:picLocks noChangeAspect="1"/>
          </p:cNvPicPr>
          <p:nvPr/>
        </p:nvPicPr>
        <p:blipFill rotWithShape="1">
          <a:blip r:embed="rId2"/>
          <a:srcRect t="2660"/>
          <a:stretch/>
        </p:blipFill>
        <p:spPr>
          <a:xfrm>
            <a:off x="227115" y="3395207"/>
            <a:ext cx="5525792" cy="1464182"/>
          </a:xfrm>
          <a:prstGeom prst="rect">
            <a:avLst/>
          </a:prstGeom>
          <a:ln>
            <a:solidFill>
              <a:schemeClr val="tx1"/>
            </a:solidFill>
          </a:ln>
        </p:spPr>
      </p:pic>
      <p:pic>
        <p:nvPicPr>
          <p:cNvPr id="8" name="Immagine 7" descr="Immagine che contiene segnale, giallo, persone, disegnando&#10;&#10;Descrizione generata automaticamente">
            <a:extLst>
              <a:ext uri="{FF2B5EF4-FFF2-40B4-BE49-F238E27FC236}">
                <a16:creationId xmlns:a16="http://schemas.microsoft.com/office/drawing/2014/main" id="{F2C404E8-DAED-B546-A55A-DE886B44A1FB}"/>
              </a:ext>
            </a:extLst>
          </p:cNvPr>
          <p:cNvPicPr>
            <a:picLocks noChangeAspect="1"/>
          </p:cNvPicPr>
          <p:nvPr/>
        </p:nvPicPr>
        <p:blipFill>
          <a:blip r:embed="rId3"/>
          <a:stretch>
            <a:fillRect/>
          </a:stretch>
        </p:blipFill>
        <p:spPr>
          <a:xfrm>
            <a:off x="227115" y="2361626"/>
            <a:ext cx="636125" cy="873400"/>
          </a:xfrm>
          <a:prstGeom prst="rect">
            <a:avLst/>
          </a:prstGeom>
        </p:spPr>
      </p:pic>
      <p:pic>
        <p:nvPicPr>
          <p:cNvPr id="9" name="Immagine 8">
            <a:extLst>
              <a:ext uri="{FF2B5EF4-FFF2-40B4-BE49-F238E27FC236}">
                <a16:creationId xmlns:a16="http://schemas.microsoft.com/office/drawing/2014/main" id="{63DE54C6-3C0F-7941-A602-F2D1F47DE21E}"/>
              </a:ext>
            </a:extLst>
          </p:cNvPr>
          <p:cNvPicPr>
            <a:picLocks noChangeAspect="1"/>
          </p:cNvPicPr>
          <p:nvPr/>
        </p:nvPicPr>
        <p:blipFill>
          <a:blip r:embed="rId4"/>
          <a:stretch>
            <a:fillRect/>
          </a:stretch>
        </p:blipFill>
        <p:spPr>
          <a:xfrm>
            <a:off x="823959" y="2317956"/>
            <a:ext cx="760280" cy="960740"/>
          </a:xfrm>
          <a:prstGeom prst="rect">
            <a:avLst/>
          </a:prstGeom>
        </p:spPr>
      </p:pic>
    </p:spTree>
    <p:extLst>
      <p:ext uri="{BB962C8B-B14F-4D97-AF65-F5344CB8AC3E}">
        <p14:creationId xmlns:p14="http://schemas.microsoft.com/office/powerpoint/2010/main" val="354986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244700" y="116468"/>
            <a:ext cx="7098649" cy="793706"/>
          </a:xfrm>
          <a:prstGeom prst="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altLang="it-IT" sz="4000" kern="1200" dirty="0">
                <a:solidFill>
                  <a:schemeClr val="accent1">
                    <a:lumMod val="50000"/>
                  </a:schemeClr>
                </a:solidFill>
                <a:ea typeface="+mj-ea"/>
                <a:cs typeface="+mj-cs"/>
                <a:sym typeface="Titillium Regular" pitchFamily="-84" charset="0"/>
              </a:rPr>
              <a:t>3</a:t>
            </a:r>
            <a:r>
              <a:rPr lang="en-US" altLang="it-IT" sz="4000" baseline="30000" dirty="0">
                <a:solidFill>
                  <a:schemeClr val="accent1">
                    <a:lumMod val="50000"/>
                  </a:schemeClr>
                </a:solidFill>
                <a:ea typeface="+mj-ea"/>
                <a:cs typeface="+mj-cs"/>
                <a:sym typeface="Titillium Regular" pitchFamily="-84" charset="0"/>
              </a:rPr>
              <a:t>rd</a:t>
            </a:r>
            <a:r>
              <a:rPr lang="en-US" altLang="it-IT" sz="4000" kern="1200" dirty="0">
                <a:solidFill>
                  <a:schemeClr val="accent1">
                    <a:lumMod val="50000"/>
                  </a:schemeClr>
                </a:solidFill>
                <a:ea typeface="+mj-ea"/>
                <a:cs typeface="+mj-cs"/>
                <a:sym typeface="Titillium Regular" pitchFamily="-84" charset="0"/>
              </a:rPr>
              <a:t> meeting and peer support activity</a:t>
            </a:r>
          </a:p>
        </p:txBody>
      </p:sp>
      <p:sp>
        <p:nvSpPr>
          <p:cNvPr id="3" name="Rettangolo 2">
            <a:extLst>
              <a:ext uri="{FF2B5EF4-FFF2-40B4-BE49-F238E27FC236}">
                <a16:creationId xmlns:a16="http://schemas.microsoft.com/office/drawing/2014/main" id="{9F5F443C-33BA-B641-9974-714FF64EFEED}"/>
              </a:ext>
            </a:extLst>
          </p:cNvPr>
          <p:cNvSpPr/>
          <p:nvPr/>
        </p:nvSpPr>
        <p:spPr>
          <a:xfrm>
            <a:off x="1706619" y="910174"/>
            <a:ext cx="6980181" cy="9251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15000"/>
              </a:lnSpc>
              <a:spcBef>
                <a:spcPts val="1000"/>
              </a:spcBef>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Plenary</a:t>
            </a:r>
            <a:r>
              <a:rPr lang="en-US" sz="1600" dirty="0">
                <a:solidFill>
                  <a:schemeClr val="accent1">
                    <a:lumMod val="50000"/>
                  </a:schemeClr>
                </a:solidFill>
                <a:ea typeface="Calibri" panose="020F0502020204030204" pitchFamily="34" charset="0"/>
                <a:cs typeface="Times New Roman" panose="02020603050405020304" pitchFamily="18" charset="0"/>
              </a:rPr>
              <a:t>: present practices, tools and normative instruments to support recognition of qualifications from Ukraine. Updates on the TPG A and TPG C as well as on the EU funded project TPG-LRC </a:t>
            </a:r>
            <a:r>
              <a:rPr lang="en-US" sz="1600" dirty="0" err="1">
                <a:solidFill>
                  <a:schemeClr val="accent1">
                    <a:lumMod val="50000"/>
                  </a:schemeClr>
                </a:solidFill>
                <a:ea typeface="Calibri" panose="020F0502020204030204" pitchFamily="34" charset="0"/>
                <a:cs typeface="Times New Roman" panose="02020603050405020304" pitchFamily="18" charset="0"/>
              </a:rPr>
              <a:t>CoRE</a:t>
            </a:r>
            <a:r>
              <a:rPr lang="en-US" sz="1600" dirty="0">
                <a:solidFill>
                  <a:schemeClr val="accent1">
                    <a:lumMod val="50000"/>
                  </a:schemeClr>
                </a:solidFill>
                <a:ea typeface="Calibri" panose="020F0502020204030204" pitchFamily="34" charset="0"/>
                <a:cs typeface="Times New Roman" panose="02020603050405020304" pitchFamily="18" charset="0"/>
              </a:rPr>
              <a:t>.</a:t>
            </a:r>
          </a:p>
        </p:txBody>
      </p:sp>
      <p:sp>
        <p:nvSpPr>
          <p:cNvPr id="8" name="Rettangolo 7" descr="Segno di spunta">
            <a:extLst>
              <a:ext uri="{FF2B5EF4-FFF2-40B4-BE49-F238E27FC236}">
                <a16:creationId xmlns:a16="http://schemas.microsoft.com/office/drawing/2014/main" id="{74A74BA7-810F-FE4F-A1E0-333F78F8340D}"/>
              </a:ext>
            </a:extLst>
          </p:cNvPr>
          <p:cNvSpPr/>
          <p:nvPr/>
        </p:nvSpPr>
        <p:spPr>
          <a:xfrm>
            <a:off x="800651" y="2361504"/>
            <a:ext cx="634513" cy="6060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ttangolo 5">
            <a:extLst>
              <a:ext uri="{FF2B5EF4-FFF2-40B4-BE49-F238E27FC236}">
                <a16:creationId xmlns:a16="http://schemas.microsoft.com/office/drawing/2014/main" id="{5350F76A-A2A1-FE4C-909B-56B38935E069}"/>
              </a:ext>
            </a:extLst>
          </p:cNvPr>
          <p:cNvSpPr/>
          <p:nvPr/>
        </p:nvSpPr>
        <p:spPr>
          <a:xfrm>
            <a:off x="685352" y="2967515"/>
            <a:ext cx="1118696" cy="641971"/>
          </a:xfrm>
          <a:prstGeom prst="rect">
            <a:avLst/>
          </a:prstGeom>
        </p:spPr>
        <p:txBody>
          <a:bodyPr wrap="square">
            <a:spAutoFit/>
          </a:bodyPr>
          <a:lstStyle/>
          <a:p>
            <a:pPr>
              <a:lnSpc>
                <a:spcPct val="115000"/>
              </a:lnSpc>
              <a:spcBef>
                <a:spcPts val="1000"/>
              </a:spcBef>
              <a:spcAft>
                <a:spcPts val="1000"/>
              </a:spcAft>
            </a:pPr>
            <a:r>
              <a:rPr lang="en-US" sz="1600" b="1" dirty="0">
                <a:solidFill>
                  <a:schemeClr val="accent1">
                    <a:lumMod val="50000"/>
                  </a:schemeClr>
                </a:solidFill>
                <a:latin typeface="+mj-lt"/>
                <a:ea typeface="Calibri" panose="020F0502020204030204" pitchFamily="34" charset="0"/>
                <a:cs typeface="Times New Roman" panose="02020603050405020304" pitchFamily="18" charset="0"/>
              </a:rPr>
              <a:t>Peer support</a:t>
            </a:r>
            <a:endParaRPr lang="it-IT" sz="1600" b="1" dirty="0">
              <a:solidFill>
                <a:schemeClr val="accent1">
                  <a:lumMod val="50000"/>
                </a:schemeClr>
              </a:solidFill>
              <a:latin typeface="+mj-lt"/>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DD9BAFAD-BD8B-D941-9F05-374C4B6A9A8E}"/>
              </a:ext>
            </a:extLst>
          </p:cNvPr>
          <p:cNvSpPr/>
          <p:nvPr/>
        </p:nvSpPr>
        <p:spPr>
          <a:xfrm>
            <a:off x="1677255" y="2348934"/>
            <a:ext cx="6980181" cy="11816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115000"/>
              </a:lnSpc>
              <a:spcAft>
                <a:spcPts val="1000"/>
              </a:spcAft>
              <a:buFont typeface="+mj-lt"/>
              <a:buAutoNum type="arabicPeriod" startAt="2"/>
            </a:pPr>
            <a:r>
              <a:rPr lang="en-US" sz="1600" b="1" dirty="0">
                <a:solidFill>
                  <a:schemeClr val="accent1">
                    <a:lumMod val="50000"/>
                  </a:schemeClr>
                </a:solidFill>
                <a:ea typeface="Calibri" panose="020F0502020204030204" pitchFamily="34" charset="0"/>
                <a:cs typeface="Times New Roman" panose="02020603050405020304" pitchFamily="18" charset="0"/>
              </a:rPr>
              <a:t>Peer support activity</a:t>
            </a:r>
          </a:p>
          <a:p>
            <a:pPr marL="800100" lvl="1" indent="-342900" algn="just">
              <a:lnSpc>
                <a:spcPct val="115000"/>
              </a:lnSpc>
              <a:spcAft>
                <a:spcPts val="1000"/>
              </a:spcAft>
              <a:buFont typeface="Arial" panose="020B0604020202020204" pitchFamily="34" charset="0"/>
              <a:buChar char="•"/>
            </a:pPr>
            <a:r>
              <a:rPr lang="en-US" sz="1600" dirty="0">
                <a:solidFill>
                  <a:schemeClr val="accent1">
                    <a:lumMod val="50000"/>
                  </a:schemeClr>
                </a:solidFill>
                <a:ea typeface="Calibri" panose="020F0502020204030204" pitchFamily="34" charset="0"/>
                <a:cs typeface="Times New Roman" panose="02020603050405020304" pitchFamily="18" charset="0"/>
              </a:rPr>
              <a:t>Peer support activity 1 on </a:t>
            </a:r>
            <a:r>
              <a:rPr lang="en-US" sz="1600" dirty="0" err="1">
                <a:solidFill>
                  <a:schemeClr val="accent1">
                    <a:lumMod val="50000"/>
                  </a:schemeClr>
                </a:solidFill>
                <a:ea typeface="Calibri" panose="020F0502020204030204" pitchFamily="34" charset="0"/>
                <a:cs typeface="Times New Roman" panose="02020603050405020304" pitchFamily="18" charset="0"/>
              </a:rPr>
              <a:t>digitalisation</a:t>
            </a:r>
            <a:r>
              <a:rPr lang="en-US" sz="1600" dirty="0">
                <a:solidFill>
                  <a:schemeClr val="accent1">
                    <a:lumMod val="50000"/>
                  </a:schemeClr>
                </a:solidFill>
                <a:ea typeface="Calibri" panose="020F0502020204030204" pitchFamily="34" charset="0"/>
                <a:cs typeface="Times New Roman" panose="02020603050405020304" pitchFamily="18" charset="0"/>
              </a:rPr>
              <a:t> for the recognition agenda</a:t>
            </a:r>
          </a:p>
          <a:p>
            <a:pPr marL="800100" lvl="1" indent="-342900" algn="just">
              <a:lnSpc>
                <a:spcPct val="115000"/>
              </a:lnSpc>
              <a:spcAft>
                <a:spcPts val="1000"/>
              </a:spcAft>
              <a:buFont typeface="Arial" panose="020B0604020202020204" pitchFamily="34" charset="0"/>
              <a:buChar char="•"/>
            </a:pPr>
            <a:r>
              <a:rPr lang="it-IT" sz="1600" dirty="0">
                <a:solidFill>
                  <a:schemeClr val="accent1">
                    <a:lumMod val="50000"/>
                  </a:schemeClr>
                </a:solidFill>
                <a:ea typeface="Calibri" panose="020F0502020204030204" pitchFamily="34" charset="0"/>
                <a:cs typeface="Times New Roman" panose="02020603050405020304" pitchFamily="18" charset="0"/>
              </a:rPr>
              <a:t>Peer support activity 2 on </a:t>
            </a:r>
            <a:r>
              <a:rPr lang="it-IT" sz="1600" dirty="0" err="1">
                <a:solidFill>
                  <a:schemeClr val="accent1">
                    <a:lumMod val="50000"/>
                  </a:schemeClr>
                </a:solidFill>
                <a:ea typeface="Calibri" panose="020F0502020204030204" pitchFamily="34" charset="0"/>
                <a:cs typeface="Times New Roman" panose="02020603050405020304" pitchFamily="18" charset="0"/>
              </a:rPr>
              <a:t>recognition</a:t>
            </a:r>
            <a:r>
              <a:rPr lang="it-IT" sz="1600" dirty="0">
                <a:solidFill>
                  <a:schemeClr val="accent1">
                    <a:lumMod val="50000"/>
                  </a:schemeClr>
                </a:solidFill>
                <a:ea typeface="Calibri" panose="020F0502020204030204" pitchFamily="34" charset="0"/>
                <a:cs typeface="Times New Roman" panose="02020603050405020304" pitchFamily="18" charset="0"/>
              </a:rPr>
              <a:t> of alternative pathways:</a:t>
            </a:r>
          </a:p>
        </p:txBody>
      </p:sp>
      <p:sp>
        <p:nvSpPr>
          <p:cNvPr id="2" name="Rettangolo 1" descr="Segno di spunta">
            <a:extLst>
              <a:ext uri="{FF2B5EF4-FFF2-40B4-BE49-F238E27FC236}">
                <a16:creationId xmlns:a16="http://schemas.microsoft.com/office/drawing/2014/main" id="{9EE3F4EC-9C04-8047-B207-3E403B964018}"/>
              </a:ext>
            </a:extLst>
          </p:cNvPr>
          <p:cNvSpPr/>
          <p:nvPr/>
        </p:nvSpPr>
        <p:spPr>
          <a:xfrm>
            <a:off x="685352" y="951776"/>
            <a:ext cx="634513" cy="6060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a:extLst>
              <a:ext uri="{FF2B5EF4-FFF2-40B4-BE49-F238E27FC236}">
                <a16:creationId xmlns:a16="http://schemas.microsoft.com/office/drawing/2014/main" id="{91C7564C-B952-0F38-E8EC-F849F58EC543}"/>
              </a:ext>
            </a:extLst>
          </p:cNvPr>
          <p:cNvSpPr/>
          <p:nvPr/>
        </p:nvSpPr>
        <p:spPr>
          <a:xfrm>
            <a:off x="558559" y="1557787"/>
            <a:ext cx="1118696" cy="641971"/>
          </a:xfrm>
          <a:prstGeom prst="rect">
            <a:avLst/>
          </a:prstGeom>
        </p:spPr>
        <p:txBody>
          <a:bodyPr wrap="square">
            <a:spAutoFit/>
          </a:bodyPr>
          <a:lstStyle/>
          <a:p>
            <a:pPr>
              <a:lnSpc>
                <a:spcPct val="115000"/>
              </a:lnSpc>
              <a:spcBef>
                <a:spcPts val="1000"/>
              </a:spcBef>
              <a:spcAft>
                <a:spcPts val="1000"/>
              </a:spcAft>
            </a:pPr>
            <a:r>
              <a:rPr lang="en-US" sz="1600" b="1" dirty="0">
                <a:solidFill>
                  <a:schemeClr val="accent1">
                    <a:lumMod val="50000"/>
                  </a:schemeClr>
                </a:solidFill>
                <a:latin typeface="+mj-lt"/>
                <a:ea typeface="Calibri" panose="020F0502020204030204" pitchFamily="34" charset="0"/>
                <a:cs typeface="Times New Roman" panose="02020603050405020304" pitchFamily="18" charset="0"/>
              </a:rPr>
              <a:t>TPG B meeting</a:t>
            </a:r>
            <a:endParaRPr lang="it-IT" sz="1600" b="1" dirty="0">
              <a:solidFill>
                <a:schemeClr val="accent1">
                  <a:lumMod val="50000"/>
                </a:schemeClr>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395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650"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900" kern="1200" dirty="0">
                <a:solidFill>
                  <a:srgbClr val="002060"/>
                </a:solidFill>
                <a:ea typeface="+mj-ea"/>
                <a:cs typeface="+mj-cs"/>
                <a:sym typeface="Titillium Regular" pitchFamily="-84" charset="0"/>
              </a:rPr>
              <a:t>Public seminar - recognition of alternative pathways</a:t>
            </a:r>
          </a:p>
        </p:txBody>
      </p:sp>
      <p:grpSp>
        <p:nvGrpSpPr>
          <p:cNvPr id="2" name="Gruppo 1">
            <a:extLst>
              <a:ext uri="{FF2B5EF4-FFF2-40B4-BE49-F238E27FC236}">
                <a16:creationId xmlns:a16="http://schemas.microsoft.com/office/drawing/2014/main" id="{A3A89234-61F3-6042-B39F-613466E6EAD3}"/>
              </a:ext>
            </a:extLst>
          </p:cNvPr>
          <p:cNvGrpSpPr/>
          <p:nvPr/>
        </p:nvGrpSpPr>
        <p:grpSpPr>
          <a:xfrm>
            <a:off x="7707224" y="4182760"/>
            <a:ext cx="1357124" cy="960740"/>
            <a:chOff x="7707224" y="4182760"/>
            <a:chExt cx="1357124" cy="96074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grpSp>
      <p:graphicFrame>
        <p:nvGraphicFramePr>
          <p:cNvPr id="7" name="Diagramma 6">
            <a:extLst>
              <a:ext uri="{FF2B5EF4-FFF2-40B4-BE49-F238E27FC236}">
                <a16:creationId xmlns:a16="http://schemas.microsoft.com/office/drawing/2014/main" id="{4D4C1CF0-3099-2B4A-845E-1AD057A246FA}"/>
              </a:ext>
            </a:extLst>
          </p:cNvPr>
          <p:cNvGraphicFramePr/>
          <p:nvPr>
            <p:extLst>
              <p:ext uri="{D42A27DB-BD31-4B8C-83A1-F6EECF244321}">
                <p14:modId xmlns:p14="http://schemas.microsoft.com/office/powerpoint/2010/main" val="2240233432"/>
              </p:ext>
            </p:extLst>
          </p:nvPr>
        </p:nvGraphicFramePr>
        <p:xfrm>
          <a:off x="3819906" y="279400"/>
          <a:ext cx="4697730" cy="43144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580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44958" y="123814"/>
            <a:ext cx="7098649" cy="793706"/>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altLang="it-IT" sz="3200" kern="1200" dirty="0">
                <a:solidFill>
                  <a:schemeClr val="accent1">
                    <a:lumMod val="50000"/>
                  </a:schemeClr>
                </a:solidFill>
                <a:ea typeface="+mj-ea"/>
                <a:cs typeface="+mj-cs"/>
                <a:sym typeface="Titillium Regular" pitchFamily="-84" charset="0"/>
              </a:rPr>
              <a:t>Umbrella project (co-funded by Erasmus+)</a:t>
            </a:r>
          </a:p>
        </p:txBody>
      </p:sp>
      <p:sp>
        <p:nvSpPr>
          <p:cNvPr id="3" name="Rettangolo 2">
            <a:extLst>
              <a:ext uri="{FF2B5EF4-FFF2-40B4-BE49-F238E27FC236}">
                <a16:creationId xmlns:a16="http://schemas.microsoft.com/office/drawing/2014/main" id="{9F5F443C-33BA-B641-9974-714FF64EFEED}"/>
              </a:ext>
            </a:extLst>
          </p:cNvPr>
          <p:cNvSpPr/>
          <p:nvPr/>
        </p:nvSpPr>
        <p:spPr>
          <a:xfrm>
            <a:off x="344958" y="875293"/>
            <a:ext cx="6980181"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lumMod val="50000"/>
                  </a:schemeClr>
                </a:solidFill>
              </a:rPr>
              <a:t>TPG-LRC Constructing Recognition in the EHEA (TPG-LRC </a:t>
            </a:r>
            <a:r>
              <a:rPr lang="en-US" dirty="0" err="1">
                <a:solidFill>
                  <a:schemeClr val="accent1">
                    <a:lumMod val="50000"/>
                  </a:schemeClr>
                </a:solidFill>
              </a:rPr>
              <a:t>CoRE</a:t>
            </a:r>
            <a:r>
              <a:rPr lang="en-US" dirty="0">
                <a:solidFill>
                  <a:schemeClr val="accent1">
                    <a:lumMod val="50000"/>
                  </a:schemeClr>
                </a:solidFill>
              </a:rPr>
              <a:t>)</a:t>
            </a:r>
            <a:r>
              <a:rPr lang="it-IT" sz="1600" dirty="0">
                <a:solidFill>
                  <a:schemeClr val="accent1">
                    <a:lumMod val="50000"/>
                  </a:schemeClr>
                </a:solidFill>
              </a:rPr>
              <a:t> </a:t>
            </a:r>
          </a:p>
        </p:txBody>
      </p:sp>
      <p:sp>
        <p:nvSpPr>
          <p:cNvPr id="7" name="Rettangolo 6">
            <a:extLst>
              <a:ext uri="{FF2B5EF4-FFF2-40B4-BE49-F238E27FC236}">
                <a16:creationId xmlns:a16="http://schemas.microsoft.com/office/drawing/2014/main" id="{DD9BAFAD-BD8B-D941-9F05-374C4B6A9A8E}"/>
              </a:ext>
            </a:extLst>
          </p:cNvPr>
          <p:cNvSpPr/>
          <p:nvPr/>
        </p:nvSpPr>
        <p:spPr>
          <a:xfrm>
            <a:off x="2942382" y="2171919"/>
            <a:ext cx="5903443"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dirty="0">
                <a:solidFill>
                  <a:schemeClr val="accent1">
                    <a:lumMod val="50000"/>
                  </a:schemeClr>
                </a:solidFill>
              </a:rPr>
              <a:t>WP1. </a:t>
            </a:r>
            <a:r>
              <a:rPr lang="it-IT" dirty="0" err="1">
                <a:solidFill>
                  <a:schemeClr val="accent1">
                    <a:lumMod val="50000"/>
                  </a:schemeClr>
                </a:solidFill>
              </a:rPr>
              <a:t>Support</a:t>
            </a:r>
            <a:r>
              <a:rPr lang="it-IT" dirty="0">
                <a:solidFill>
                  <a:schemeClr val="accent1">
                    <a:lumMod val="50000"/>
                  </a:schemeClr>
                </a:solidFill>
              </a:rPr>
              <a:t> to the </a:t>
            </a:r>
            <a:r>
              <a:rPr lang="it-IT" dirty="0" err="1">
                <a:solidFill>
                  <a:schemeClr val="accent1">
                    <a:lumMod val="50000"/>
                  </a:schemeClr>
                </a:solidFill>
              </a:rPr>
              <a:t>organisation</a:t>
            </a:r>
            <a:r>
              <a:rPr lang="it-IT" dirty="0">
                <a:solidFill>
                  <a:schemeClr val="accent1">
                    <a:lumMod val="50000"/>
                  </a:schemeClr>
                </a:solidFill>
              </a:rPr>
              <a:t> of the TPG B </a:t>
            </a:r>
            <a:r>
              <a:rPr lang="it-IT" dirty="0" err="1">
                <a:solidFill>
                  <a:schemeClr val="accent1">
                    <a:lumMod val="50000"/>
                  </a:schemeClr>
                </a:solidFill>
              </a:rPr>
              <a:t>meetings</a:t>
            </a:r>
            <a:r>
              <a:rPr lang="it-IT" dirty="0">
                <a:solidFill>
                  <a:schemeClr val="accent1">
                    <a:lumMod val="50000"/>
                  </a:schemeClr>
                </a:solidFill>
              </a:rPr>
              <a:t> </a:t>
            </a:r>
          </a:p>
          <a:p>
            <a:r>
              <a:rPr lang="it-IT" dirty="0">
                <a:solidFill>
                  <a:schemeClr val="accent1">
                    <a:lumMod val="50000"/>
                  </a:schemeClr>
                </a:solidFill>
              </a:rPr>
              <a:t>WP2. </a:t>
            </a:r>
            <a:r>
              <a:rPr lang="it-IT" dirty="0" err="1">
                <a:solidFill>
                  <a:schemeClr val="accent1">
                    <a:lumMod val="50000"/>
                  </a:schemeClr>
                </a:solidFill>
              </a:rPr>
              <a:t>Organisation</a:t>
            </a:r>
            <a:r>
              <a:rPr lang="it-IT" dirty="0">
                <a:solidFill>
                  <a:schemeClr val="accent1">
                    <a:lumMod val="50000"/>
                  </a:schemeClr>
                </a:solidFill>
              </a:rPr>
              <a:t> of public </a:t>
            </a:r>
            <a:r>
              <a:rPr lang="it-IT" dirty="0" err="1">
                <a:solidFill>
                  <a:schemeClr val="accent1">
                    <a:lumMod val="50000"/>
                  </a:schemeClr>
                </a:solidFill>
              </a:rPr>
              <a:t>seminars</a:t>
            </a:r>
            <a:r>
              <a:rPr lang="it-IT" dirty="0">
                <a:solidFill>
                  <a:schemeClr val="accent1">
                    <a:lumMod val="50000"/>
                  </a:schemeClr>
                </a:solidFill>
              </a:rPr>
              <a:t> (on alternative 		 	  </a:t>
            </a:r>
            <a:r>
              <a:rPr lang="it-IT" dirty="0" err="1">
                <a:solidFill>
                  <a:schemeClr val="accent1">
                    <a:lumMod val="50000"/>
                  </a:schemeClr>
                </a:solidFill>
              </a:rPr>
              <a:t>pathways</a:t>
            </a:r>
            <a:r>
              <a:rPr lang="it-IT" dirty="0">
                <a:solidFill>
                  <a:schemeClr val="accent1">
                    <a:lumMod val="50000"/>
                  </a:schemeClr>
                </a:solidFill>
              </a:rPr>
              <a:t>, </a:t>
            </a:r>
            <a:r>
              <a:rPr lang="it-IT" dirty="0" err="1">
                <a:solidFill>
                  <a:schemeClr val="accent1">
                    <a:lumMod val="50000"/>
                  </a:schemeClr>
                </a:solidFill>
              </a:rPr>
              <a:t>digitalisation</a:t>
            </a:r>
            <a:r>
              <a:rPr lang="it-IT" dirty="0">
                <a:solidFill>
                  <a:schemeClr val="accent1">
                    <a:lumMod val="50000"/>
                  </a:schemeClr>
                </a:solidFill>
              </a:rPr>
              <a:t> and </a:t>
            </a:r>
            <a:r>
              <a:rPr lang="it-IT" dirty="0" err="1">
                <a:solidFill>
                  <a:schemeClr val="accent1">
                    <a:lumMod val="50000"/>
                  </a:schemeClr>
                </a:solidFill>
              </a:rPr>
              <a:t>automatic</a:t>
            </a:r>
            <a:r>
              <a:rPr lang="it-IT" dirty="0">
                <a:solidFill>
                  <a:schemeClr val="accent1">
                    <a:lumMod val="50000"/>
                  </a:schemeClr>
                </a:solidFill>
              </a:rPr>
              <a:t> </a:t>
            </a:r>
            <a:r>
              <a:rPr lang="it-IT" dirty="0" err="1">
                <a:solidFill>
                  <a:schemeClr val="accent1">
                    <a:lumMod val="50000"/>
                  </a:schemeClr>
                </a:solidFill>
              </a:rPr>
              <a:t>recognition</a:t>
            </a:r>
            <a:r>
              <a:rPr lang="it-IT" dirty="0">
                <a:solidFill>
                  <a:schemeClr val="accent1">
                    <a:lumMod val="50000"/>
                  </a:schemeClr>
                </a:solidFill>
              </a:rPr>
              <a:t>)</a:t>
            </a:r>
          </a:p>
          <a:p>
            <a:r>
              <a:rPr lang="it-IT" dirty="0">
                <a:solidFill>
                  <a:schemeClr val="accent1">
                    <a:lumMod val="50000"/>
                  </a:schemeClr>
                </a:solidFill>
              </a:rPr>
              <a:t>WP3. </a:t>
            </a:r>
            <a:r>
              <a:rPr lang="it-IT" dirty="0" err="1">
                <a:solidFill>
                  <a:schemeClr val="accent1">
                    <a:lumMod val="50000"/>
                  </a:schemeClr>
                </a:solidFill>
              </a:rPr>
              <a:t>Research</a:t>
            </a:r>
            <a:r>
              <a:rPr lang="it-IT" dirty="0">
                <a:solidFill>
                  <a:schemeClr val="accent1">
                    <a:lumMod val="50000"/>
                  </a:schemeClr>
                </a:solidFill>
              </a:rPr>
              <a:t> and </a:t>
            </a:r>
            <a:r>
              <a:rPr lang="it-IT" dirty="0" err="1">
                <a:solidFill>
                  <a:schemeClr val="accent1">
                    <a:lumMod val="50000"/>
                  </a:schemeClr>
                </a:solidFill>
              </a:rPr>
              <a:t>publications</a:t>
            </a:r>
            <a:r>
              <a:rPr lang="it-IT" dirty="0">
                <a:solidFill>
                  <a:schemeClr val="accent1">
                    <a:lumMod val="50000"/>
                  </a:schemeClr>
                </a:solidFill>
              </a:rPr>
              <a:t>  </a:t>
            </a:r>
          </a:p>
          <a:p>
            <a:r>
              <a:rPr lang="it-IT" dirty="0">
                <a:solidFill>
                  <a:schemeClr val="accent1">
                    <a:lumMod val="50000"/>
                  </a:schemeClr>
                </a:solidFill>
              </a:rPr>
              <a:t>WP4. </a:t>
            </a:r>
            <a:r>
              <a:rPr lang="en-GB" dirty="0">
                <a:solidFill>
                  <a:schemeClr val="accent1">
                    <a:lumMod val="50000"/>
                  </a:schemeClr>
                </a:solidFill>
              </a:rPr>
              <a:t>Transnational peer support activities</a:t>
            </a:r>
            <a:r>
              <a:rPr lang="it-IT" dirty="0">
                <a:solidFill>
                  <a:schemeClr val="accent1">
                    <a:lumMod val="50000"/>
                  </a:schemeClr>
                </a:solidFill>
              </a:rPr>
              <a:t> </a:t>
            </a:r>
          </a:p>
          <a:p>
            <a:r>
              <a:rPr lang="it-IT" dirty="0">
                <a:solidFill>
                  <a:schemeClr val="accent1">
                    <a:lumMod val="50000"/>
                  </a:schemeClr>
                </a:solidFill>
              </a:rPr>
              <a:t>WP5. </a:t>
            </a:r>
            <a:r>
              <a:rPr lang="en-GB" dirty="0">
                <a:solidFill>
                  <a:schemeClr val="accent1">
                    <a:lumMod val="50000"/>
                  </a:schemeClr>
                </a:solidFill>
              </a:rPr>
              <a:t>Project management, quality assurance, monitoring 	 	  and evaluation</a:t>
            </a:r>
            <a:r>
              <a:rPr lang="it-IT" dirty="0">
                <a:solidFill>
                  <a:schemeClr val="accent1">
                    <a:lumMod val="50000"/>
                  </a:schemeClr>
                </a:solidFill>
              </a:rPr>
              <a:t> </a:t>
            </a:r>
          </a:p>
          <a:p>
            <a:r>
              <a:rPr lang="it-IT" dirty="0">
                <a:solidFill>
                  <a:schemeClr val="accent1">
                    <a:lumMod val="50000"/>
                  </a:schemeClr>
                </a:solidFill>
              </a:rPr>
              <a:t>WP6. </a:t>
            </a:r>
            <a:r>
              <a:rPr lang="it-IT" dirty="0" err="1">
                <a:solidFill>
                  <a:schemeClr val="accent1">
                    <a:lumMod val="50000"/>
                  </a:schemeClr>
                </a:solidFill>
              </a:rPr>
              <a:t>Dissemination</a:t>
            </a:r>
            <a:r>
              <a:rPr lang="it-IT" dirty="0">
                <a:solidFill>
                  <a:schemeClr val="accent1">
                    <a:lumMod val="50000"/>
                  </a:schemeClr>
                </a:solidFill>
              </a:rPr>
              <a:t> and </a:t>
            </a:r>
            <a:r>
              <a:rPr lang="it-IT" dirty="0" err="1">
                <a:solidFill>
                  <a:schemeClr val="accent1">
                    <a:lumMod val="50000"/>
                  </a:schemeClr>
                </a:solidFill>
              </a:rPr>
              <a:t>sustainability</a:t>
            </a:r>
            <a:endParaRPr lang="it-IT" dirty="0">
              <a:solidFill>
                <a:schemeClr val="accent1">
                  <a:lumMod val="50000"/>
                </a:schemeClr>
              </a:solidFill>
            </a:endParaRPr>
          </a:p>
        </p:txBody>
      </p:sp>
      <p:sp>
        <p:nvSpPr>
          <p:cNvPr id="9" name="Rettangolo 8">
            <a:extLst>
              <a:ext uri="{FF2B5EF4-FFF2-40B4-BE49-F238E27FC236}">
                <a16:creationId xmlns:a16="http://schemas.microsoft.com/office/drawing/2014/main" id="{421D6A1C-EC13-E44E-8BDA-CC04AB9EAFD0}"/>
              </a:ext>
            </a:extLst>
          </p:cNvPr>
          <p:cNvSpPr/>
          <p:nvPr/>
        </p:nvSpPr>
        <p:spPr>
          <a:xfrm>
            <a:off x="344957" y="1489591"/>
            <a:ext cx="1417681" cy="3588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1000"/>
              </a:spcBef>
            </a:pPr>
            <a:r>
              <a:rPr lang="it-IT" sz="1600" b="1" dirty="0" err="1">
                <a:solidFill>
                  <a:schemeClr val="accent1">
                    <a:lumMod val="50000"/>
                  </a:schemeClr>
                </a:solidFill>
                <a:ea typeface="Calibri" panose="020F0502020204030204" pitchFamily="34" charset="0"/>
                <a:cs typeface="Times New Roman" panose="02020603050405020304" pitchFamily="18" charset="0"/>
              </a:rPr>
              <a:t>Partners</a:t>
            </a:r>
            <a:endParaRPr lang="it-IT" sz="1600" b="1" dirty="0">
              <a:solidFill>
                <a:schemeClr val="accent1">
                  <a:lumMod val="50000"/>
                </a:schemeClr>
              </a:solidFill>
              <a:ea typeface="Calibri" panose="020F0502020204030204" pitchFamily="34" charset="0"/>
              <a:cs typeface="Times New Roman" panose="02020603050405020304" pitchFamily="18" charset="0"/>
            </a:endParaRPr>
          </a:p>
        </p:txBody>
      </p:sp>
      <p:graphicFrame>
        <p:nvGraphicFramePr>
          <p:cNvPr id="5" name="Tabella 4">
            <a:extLst>
              <a:ext uri="{FF2B5EF4-FFF2-40B4-BE49-F238E27FC236}">
                <a16:creationId xmlns:a16="http://schemas.microsoft.com/office/drawing/2014/main" id="{F1D7E84E-92E6-7D43-99F0-80325FBD69FD}"/>
              </a:ext>
            </a:extLst>
          </p:cNvPr>
          <p:cNvGraphicFramePr>
            <a:graphicFrameLocks noGrp="1"/>
          </p:cNvGraphicFramePr>
          <p:nvPr/>
        </p:nvGraphicFramePr>
        <p:xfrm>
          <a:off x="344957" y="2171918"/>
          <a:ext cx="2318728" cy="2308322"/>
        </p:xfrm>
        <a:graphic>
          <a:graphicData uri="http://schemas.openxmlformats.org/drawingml/2006/table">
            <a:tbl>
              <a:tblPr>
                <a:tableStyleId>{5C22544A-7EE6-4342-B048-85BDC9FD1C3A}</a:tableStyleId>
              </a:tblPr>
              <a:tblGrid>
                <a:gridCol w="184183">
                  <a:extLst>
                    <a:ext uri="{9D8B030D-6E8A-4147-A177-3AD203B41FA5}">
                      <a16:colId xmlns:a16="http://schemas.microsoft.com/office/drawing/2014/main" val="3301125718"/>
                    </a:ext>
                  </a:extLst>
                </a:gridCol>
                <a:gridCol w="936380">
                  <a:extLst>
                    <a:ext uri="{9D8B030D-6E8A-4147-A177-3AD203B41FA5}">
                      <a16:colId xmlns:a16="http://schemas.microsoft.com/office/drawing/2014/main" val="3752458957"/>
                    </a:ext>
                  </a:extLst>
                </a:gridCol>
                <a:gridCol w="1198165">
                  <a:extLst>
                    <a:ext uri="{9D8B030D-6E8A-4147-A177-3AD203B41FA5}">
                      <a16:colId xmlns:a16="http://schemas.microsoft.com/office/drawing/2014/main" val="315850371"/>
                    </a:ext>
                  </a:extLst>
                </a:gridCol>
              </a:tblGrid>
              <a:tr h="191943">
                <a:tc>
                  <a:txBody>
                    <a:bodyPr/>
                    <a:lstStyle/>
                    <a:p>
                      <a:pPr algn="l" fontAlgn="b"/>
                      <a:endParaRPr lang="it-IT" sz="1100" b="0" i="0" u="none" strike="noStrike">
                        <a:solidFill>
                          <a:schemeClr val="accent1">
                            <a:lumMod val="50000"/>
                          </a:schemeClr>
                        </a:solidFill>
                        <a:effectLst/>
                        <a:latin typeface="+mn-lt"/>
                      </a:endParaRPr>
                    </a:p>
                  </a:txBody>
                  <a:tcPr marL="8977" marR="8977" marT="8977" marB="0"/>
                </a:tc>
                <a:tc>
                  <a:txBody>
                    <a:bodyPr/>
                    <a:lstStyle/>
                    <a:p>
                      <a:pPr algn="l" fontAlgn="b"/>
                      <a:r>
                        <a:rPr lang="it-IT" sz="1100" b="1" u="none" strike="noStrike" dirty="0">
                          <a:solidFill>
                            <a:schemeClr val="accent1">
                              <a:lumMod val="50000"/>
                            </a:schemeClr>
                          </a:solidFill>
                          <a:effectLst/>
                          <a:latin typeface="+mn-lt"/>
                        </a:rPr>
                        <a:t> Country </a:t>
                      </a:r>
                      <a:endParaRPr lang="it-IT" sz="1100" b="1" i="0" u="none" strike="noStrike" dirty="0">
                        <a:solidFill>
                          <a:schemeClr val="accent1">
                            <a:lumMod val="50000"/>
                          </a:schemeClr>
                        </a:solidFill>
                        <a:effectLst/>
                        <a:latin typeface="+mn-lt"/>
                      </a:endParaRPr>
                    </a:p>
                  </a:txBody>
                  <a:tcPr marL="8977" marR="8977" marT="8977" marB="0"/>
                </a:tc>
                <a:tc>
                  <a:txBody>
                    <a:bodyPr/>
                    <a:lstStyle/>
                    <a:p>
                      <a:pPr algn="l" fontAlgn="b"/>
                      <a:r>
                        <a:rPr lang="it-IT" sz="1100" b="1" u="none" strike="noStrike" dirty="0" err="1">
                          <a:solidFill>
                            <a:schemeClr val="accent1">
                              <a:lumMod val="50000"/>
                            </a:schemeClr>
                          </a:solidFill>
                          <a:effectLst/>
                          <a:latin typeface="+mn-lt"/>
                        </a:rPr>
                        <a:t>Institution</a:t>
                      </a:r>
                      <a:r>
                        <a:rPr lang="it-IT" sz="1100" b="1" u="none" strike="noStrike" dirty="0">
                          <a:solidFill>
                            <a:schemeClr val="accent1">
                              <a:lumMod val="50000"/>
                            </a:schemeClr>
                          </a:solidFill>
                          <a:effectLst/>
                          <a:latin typeface="+mn-lt"/>
                        </a:rPr>
                        <a:t> </a:t>
                      </a:r>
                      <a:endParaRPr lang="it-IT" sz="1100" b="1"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3498444079"/>
                  </a:ext>
                </a:extLst>
              </a:tr>
              <a:tr h="191943">
                <a:tc>
                  <a:txBody>
                    <a:bodyPr/>
                    <a:lstStyle/>
                    <a:p>
                      <a:pPr algn="l" fontAlgn="b"/>
                      <a:r>
                        <a:rPr lang="it-IT" sz="1100" u="none" strike="noStrike">
                          <a:solidFill>
                            <a:schemeClr val="accent1">
                              <a:lumMod val="50000"/>
                            </a:schemeClr>
                          </a:solidFill>
                          <a:effectLst/>
                          <a:latin typeface="+mn-lt"/>
                        </a:rPr>
                        <a:t>1 </a:t>
                      </a:r>
                      <a:endParaRPr lang="it-IT" sz="1100" b="0" i="0" u="none" strike="noStrike">
                        <a:solidFill>
                          <a:schemeClr val="accent1">
                            <a:lumMod val="50000"/>
                          </a:schemeClr>
                        </a:solidFill>
                        <a:effectLst/>
                        <a:latin typeface="+mn-lt"/>
                      </a:endParaRPr>
                    </a:p>
                  </a:txBody>
                  <a:tcPr marL="8977" marR="8977" marT="8977" marB="0"/>
                </a:tc>
                <a:tc>
                  <a:txBody>
                    <a:bodyPr/>
                    <a:lstStyle/>
                    <a:p>
                      <a:pPr algn="l" fontAlgn="b"/>
                      <a:r>
                        <a:rPr lang="it-IT" sz="1100" u="none" strike="noStrike" dirty="0" err="1">
                          <a:solidFill>
                            <a:schemeClr val="accent1">
                              <a:lumMod val="50000"/>
                            </a:schemeClr>
                          </a:solidFill>
                          <a:effectLst/>
                          <a:latin typeface="+mn-lt"/>
                        </a:rPr>
                        <a:t>Italy</a:t>
                      </a:r>
                      <a:r>
                        <a:rPr lang="it-IT" sz="1100" u="none" strike="noStrike" dirty="0">
                          <a:solidFill>
                            <a:schemeClr val="accent1">
                              <a:lumMod val="50000"/>
                            </a:schemeClr>
                          </a:solidFill>
                          <a:effectLst/>
                          <a:latin typeface="+mn-lt"/>
                        </a:rPr>
                        <a:t>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CIMEA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2347258081"/>
                  </a:ext>
                </a:extLst>
              </a:tr>
              <a:tr h="198285">
                <a:tc>
                  <a:txBody>
                    <a:bodyPr/>
                    <a:lstStyle/>
                    <a:p>
                      <a:pPr algn="l" fontAlgn="b"/>
                      <a:r>
                        <a:rPr lang="it-IT" sz="1100" u="none" strike="noStrike" dirty="0">
                          <a:solidFill>
                            <a:schemeClr val="accent1">
                              <a:lumMod val="50000"/>
                            </a:schemeClr>
                          </a:solidFill>
                          <a:effectLst/>
                          <a:latin typeface="+mn-lt"/>
                        </a:rPr>
                        <a:t>2 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Albania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err="1">
                          <a:solidFill>
                            <a:schemeClr val="accent1">
                              <a:lumMod val="50000"/>
                            </a:schemeClr>
                          </a:solidFill>
                          <a:effectLst/>
                          <a:latin typeface="+mn-lt"/>
                        </a:rPr>
                        <a:t>Associated</a:t>
                      </a:r>
                      <a:r>
                        <a:rPr lang="it-IT" sz="1100" u="none" strike="noStrike" dirty="0">
                          <a:solidFill>
                            <a:schemeClr val="accent1">
                              <a:lumMod val="50000"/>
                            </a:schemeClr>
                          </a:solidFill>
                          <a:effectLst/>
                          <a:latin typeface="+mn-lt"/>
                        </a:rPr>
                        <a:t> partner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30606331"/>
                  </a:ext>
                </a:extLst>
              </a:tr>
              <a:tr h="191943">
                <a:tc>
                  <a:txBody>
                    <a:bodyPr/>
                    <a:lstStyle/>
                    <a:p>
                      <a:pPr algn="l" fontAlgn="b"/>
                      <a:r>
                        <a:rPr lang="it-IT" sz="1100" u="none" strike="noStrike" dirty="0">
                          <a:solidFill>
                            <a:schemeClr val="accent1">
                              <a:lumMod val="50000"/>
                            </a:schemeClr>
                          </a:solidFill>
                          <a:effectLst/>
                          <a:latin typeface="+mn-lt"/>
                        </a:rPr>
                        <a:t>3 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a:solidFill>
                            <a:schemeClr val="accent1">
                              <a:lumMod val="50000"/>
                            </a:schemeClr>
                          </a:solidFill>
                          <a:effectLst/>
                          <a:latin typeface="+mn-lt"/>
                        </a:rPr>
                        <a:t>Estonia </a:t>
                      </a:r>
                      <a:endParaRPr lang="it-IT" sz="1100" b="0" i="0" u="none" strike="noStrike">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HARNO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2076767906"/>
                  </a:ext>
                </a:extLst>
              </a:tr>
              <a:tr h="191943">
                <a:tc>
                  <a:txBody>
                    <a:bodyPr/>
                    <a:lstStyle/>
                    <a:p>
                      <a:pPr algn="l" fontAlgn="b"/>
                      <a:r>
                        <a:rPr lang="it-IT" sz="1100" u="none" strike="noStrike" dirty="0">
                          <a:solidFill>
                            <a:schemeClr val="accent1">
                              <a:lumMod val="50000"/>
                            </a:schemeClr>
                          </a:solidFill>
                          <a:effectLst/>
                          <a:latin typeface="+mn-lt"/>
                        </a:rPr>
                        <a:t>4 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a:solidFill>
                            <a:schemeClr val="accent1">
                              <a:lumMod val="50000"/>
                            </a:schemeClr>
                          </a:solidFill>
                          <a:effectLst/>
                          <a:latin typeface="+mn-lt"/>
                        </a:rPr>
                        <a:t>France </a:t>
                      </a:r>
                      <a:endParaRPr lang="it-IT" sz="1100" b="0" i="0" u="none" strike="noStrike">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FEI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776167603"/>
                  </a:ext>
                </a:extLst>
              </a:tr>
              <a:tr h="191943">
                <a:tc>
                  <a:txBody>
                    <a:bodyPr/>
                    <a:lstStyle/>
                    <a:p>
                      <a:pPr algn="l" fontAlgn="b"/>
                      <a:r>
                        <a:rPr lang="it-IT" sz="1100" u="none" strike="noStrike" dirty="0">
                          <a:solidFill>
                            <a:schemeClr val="accent1">
                              <a:lumMod val="50000"/>
                            </a:schemeClr>
                          </a:solidFill>
                          <a:effectLst/>
                          <a:latin typeface="+mn-lt"/>
                        </a:rPr>
                        <a:t>5 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a:solidFill>
                            <a:schemeClr val="accent1">
                              <a:lumMod val="50000"/>
                            </a:schemeClr>
                          </a:solidFill>
                          <a:effectLst/>
                          <a:latin typeface="+mn-lt"/>
                        </a:rPr>
                        <a:t>Netherlands </a:t>
                      </a:r>
                      <a:endParaRPr lang="it-IT" sz="1100" b="0" i="0" u="none" strike="noStrike">
                        <a:solidFill>
                          <a:schemeClr val="accent1">
                            <a:lumMod val="50000"/>
                          </a:schemeClr>
                        </a:solidFill>
                        <a:effectLst/>
                        <a:latin typeface="+mn-lt"/>
                      </a:endParaRPr>
                    </a:p>
                  </a:txBody>
                  <a:tcPr marL="8977" marR="8977" marT="8977" marB="0"/>
                </a:tc>
                <a:tc>
                  <a:txBody>
                    <a:bodyPr/>
                    <a:lstStyle/>
                    <a:p>
                      <a:pPr algn="l" fontAlgn="b"/>
                      <a:r>
                        <a:rPr lang="it-IT" sz="1100" u="none" strike="noStrike" dirty="0" err="1">
                          <a:solidFill>
                            <a:schemeClr val="accent1">
                              <a:lumMod val="50000"/>
                            </a:schemeClr>
                          </a:solidFill>
                          <a:effectLst/>
                          <a:latin typeface="+mn-lt"/>
                        </a:rPr>
                        <a:t>Nuffic</a:t>
                      </a:r>
                      <a:r>
                        <a:rPr lang="it-IT" sz="1100" u="none" strike="noStrike" dirty="0">
                          <a:solidFill>
                            <a:schemeClr val="accent1">
                              <a:lumMod val="50000"/>
                            </a:schemeClr>
                          </a:solidFill>
                          <a:effectLst/>
                          <a:latin typeface="+mn-lt"/>
                        </a:rPr>
                        <a:t>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677093240"/>
                  </a:ext>
                </a:extLst>
              </a:tr>
              <a:tr h="391538">
                <a:tc>
                  <a:txBody>
                    <a:bodyPr/>
                    <a:lstStyle/>
                    <a:p>
                      <a:pPr algn="l" fontAlgn="b"/>
                      <a:r>
                        <a:rPr lang="it-IT" sz="1100" u="none" strike="noStrike" dirty="0">
                          <a:solidFill>
                            <a:schemeClr val="accent1">
                              <a:lumMod val="50000"/>
                            </a:schemeClr>
                          </a:solidFill>
                          <a:effectLst/>
                          <a:latin typeface="+mn-lt"/>
                        </a:rPr>
                        <a:t>6 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err="1">
                          <a:solidFill>
                            <a:schemeClr val="accent1">
                              <a:lumMod val="50000"/>
                            </a:schemeClr>
                          </a:solidFill>
                          <a:effectLst/>
                          <a:latin typeface="+mn-lt"/>
                        </a:rPr>
                        <a:t>Sweden</a:t>
                      </a:r>
                      <a:r>
                        <a:rPr lang="it-IT" sz="1100" u="none" strike="noStrike" dirty="0">
                          <a:solidFill>
                            <a:schemeClr val="accent1">
                              <a:lumMod val="50000"/>
                            </a:schemeClr>
                          </a:solidFill>
                          <a:effectLst/>
                          <a:latin typeface="+mn-lt"/>
                        </a:rPr>
                        <a:t>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err="1">
                          <a:solidFill>
                            <a:schemeClr val="accent1">
                              <a:lumMod val="50000"/>
                            </a:schemeClr>
                          </a:solidFill>
                          <a:effectLst/>
                          <a:latin typeface="+mn-lt"/>
                        </a:rPr>
                        <a:t>Swedish</a:t>
                      </a:r>
                      <a:r>
                        <a:rPr lang="it-IT" sz="1100" u="none" strike="noStrike" dirty="0">
                          <a:solidFill>
                            <a:schemeClr val="accent1">
                              <a:lumMod val="50000"/>
                            </a:schemeClr>
                          </a:solidFill>
                          <a:effectLst/>
                          <a:latin typeface="+mn-lt"/>
                        </a:rPr>
                        <a:t> </a:t>
                      </a:r>
                      <a:r>
                        <a:rPr lang="it-IT" sz="1100" u="none" strike="noStrike" dirty="0" err="1">
                          <a:solidFill>
                            <a:schemeClr val="accent1">
                              <a:lumMod val="50000"/>
                            </a:schemeClr>
                          </a:solidFill>
                          <a:effectLst/>
                          <a:latin typeface="+mn-lt"/>
                        </a:rPr>
                        <a:t>Council</a:t>
                      </a:r>
                      <a:r>
                        <a:rPr lang="it-IT" sz="1100" u="none" strike="noStrike" dirty="0">
                          <a:solidFill>
                            <a:schemeClr val="accent1">
                              <a:lumMod val="50000"/>
                            </a:schemeClr>
                          </a:solidFill>
                          <a:effectLst/>
                          <a:latin typeface="+mn-lt"/>
                        </a:rPr>
                        <a:t> for </a:t>
                      </a:r>
                      <a:r>
                        <a:rPr lang="it-IT" sz="1100" u="none" strike="noStrike" dirty="0" err="1">
                          <a:solidFill>
                            <a:schemeClr val="accent1">
                              <a:lumMod val="50000"/>
                            </a:schemeClr>
                          </a:solidFill>
                          <a:effectLst/>
                          <a:latin typeface="+mn-lt"/>
                        </a:rPr>
                        <a:t>Higher</a:t>
                      </a:r>
                      <a:r>
                        <a:rPr lang="it-IT" sz="1100" u="none" strike="noStrike" dirty="0">
                          <a:solidFill>
                            <a:schemeClr val="accent1">
                              <a:lumMod val="50000"/>
                            </a:schemeClr>
                          </a:solidFill>
                          <a:effectLst/>
                          <a:latin typeface="+mn-lt"/>
                        </a:rPr>
                        <a:t> </a:t>
                      </a:r>
                      <a:r>
                        <a:rPr lang="it-IT" sz="1100" u="none" strike="noStrike" dirty="0" err="1">
                          <a:solidFill>
                            <a:schemeClr val="accent1">
                              <a:lumMod val="50000"/>
                            </a:schemeClr>
                          </a:solidFill>
                          <a:effectLst/>
                          <a:latin typeface="+mn-lt"/>
                        </a:rPr>
                        <a:t>Education</a:t>
                      </a:r>
                      <a:r>
                        <a:rPr lang="it-IT" sz="1100" u="none" strike="noStrike" dirty="0">
                          <a:solidFill>
                            <a:schemeClr val="accent1">
                              <a:lumMod val="50000"/>
                            </a:schemeClr>
                          </a:solidFill>
                          <a:effectLst/>
                          <a:latin typeface="+mn-lt"/>
                        </a:rPr>
                        <a:t>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1346705540"/>
                  </a:ext>
                </a:extLst>
              </a:tr>
              <a:tr h="198285">
                <a:tc>
                  <a:txBody>
                    <a:bodyPr/>
                    <a:lstStyle/>
                    <a:p>
                      <a:pPr algn="l" fontAlgn="b"/>
                      <a:r>
                        <a:rPr lang="it-IT" sz="1100" u="none" strike="noStrike" dirty="0">
                          <a:solidFill>
                            <a:schemeClr val="accent1">
                              <a:lumMod val="50000"/>
                            </a:schemeClr>
                          </a:solidFill>
                          <a:effectLst/>
                          <a:latin typeface="+mn-lt"/>
                        </a:rPr>
                        <a:t>7 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a:solidFill>
                            <a:schemeClr val="accent1">
                              <a:lumMod val="50000"/>
                            </a:schemeClr>
                          </a:solidFill>
                          <a:effectLst/>
                          <a:latin typeface="+mn-lt"/>
                        </a:rPr>
                        <a:t>International </a:t>
                      </a:r>
                      <a:endParaRPr lang="it-IT" sz="1100" b="0" i="0" u="none" strike="noStrike">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ESU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2947779542"/>
                  </a:ext>
                </a:extLst>
              </a:tr>
              <a:tr h="191943">
                <a:tc>
                  <a:txBody>
                    <a:bodyPr/>
                    <a:lstStyle/>
                    <a:p>
                      <a:pPr algn="l" fontAlgn="b"/>
                      <a:r>
                        <a:rPr lang="it-IT" sz="1100" u="none" strike="noStrike" dirty="0">
                          <a:solidFill>
                            <a:schemeClr val="accent1">
                              <a:lumMod val="50000"/>
                            </a:schemeClr>
                          </a:solidFill>
                          <a:effectLst/>
                          <a:latin typeface="+mn-lt"/>
                        </a:rPr>
                        <a:t>8 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International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EQAR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2154515259"/>
                  </a:ext>
                </a:extLst>
              </a:tr>
              <a:tr h="368556">
                <a:tc>
                  <a:txBody>
                    <a:bodyPr/>
                    <a:lstStyle/>
                    <a:p>
                      <a:pPr algn="l" fontAlgn="b"/>
                      <a:r>
                        <a:rPr lang="it-IT" sz="1100" u="none" strike="noStrike" dirty="0">
                          <a:solidFill>
                            <a:schemeClr val="accent1">
                              <a:lumMod val="50000"/>
                            </a:schemeClr>
                          </a:solidFill>
                          <a:effectLst/>
                          <a:latin typeface="+mn-lt"/>
                        </a:rPr>
                        <a:t>9 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International </a:t>
                      </a:r>
                      <a:endParaRPr lang="it-IT" sz="1100" b="0" i="0" u="none" strike="noStrike" dirty="0">
                        <a:solidFill>
                          <a:schemeClr val="accent1">
                            <a:lumMod val="50000"/>
                          </a:schemeClr>
                        </a:solidFill>
                        <a:effectLst/>
                        <a:latin typeface="+mn-lt"/>
                      </a:endParaRPr>
                    </a:p>
                  </a:txBody>
                  <a:tcPr marL="8977" marR="8977" marT="8977" marB="0"/>
                </a:tc>
                <a:tc>
                  <a:txBody>
                    <a:bodyPr/>
                    <a:lstStyle/>
                    <a:p>
                      <a:pPr algn="l" fontAlgn="b"/>
                      <a:r>
                        <a:rPr lang="it-IT" sz="1100" u="none" strike="noStrike" dirty="0">
                          <a:solidFill>
                            <a:schemeClr val="accent1">
                              <a:lumMod val="50000"/>
                            </a:schemeClr>
                          </a:solidFill>
                          <a:effectLst/>
                          <a:latin typeface="+mn-lt"/>
                        </a:rPr>
                        <a:t>EUA </a:t>
                      </a:r>
                      <a:endParaRPr lang="it-IT" sz="1100" b="0" i="0" u="none" strike="noStrike" dirty="0">
                        <a:solidFill>
                          <a:schemeClr val="accent1">
                            <a:lumMod val="50000"/>
                          </a:schemeClr>
                        </a:solidFill>
                        <a:effectLst/>
                        <a:latin typeface="+mn-lt"/>
                      </a:endParaRPr>
                    </a:p>
                  </a:txBody>
                  <a:tcPr marL="8977" marR="8977" marT="8977" marB="0"/>
                </a:tc>
                <a:extLst>
                  <a:ext uri="{0D108BD9-81ED-4DB2-BD59-A6C34878D82A}">
                    <a16:rowId xmlns:a16="http://schemas.microsoft.com/office/drawing/2014/main" val="873520229"/>
                  </a:ext>
                </a:extLst>
              </a:tr>
            </a:tbl>
          </a:graphicData>
        </a:graphic>
      </p:graphicFrame>
      <p:sp>
        <p:nvSpPr>
          <p:cNvPr id="13" name="Rettangolo 12">
            <a:extLst>
              <a:ext uri="{FF2B5EF4-FFF2-40B4-BE49-F238E27FC236}">
                <a16:creationId xmlns:a16="http://schemas.microsoft.com/office/drawing/2014/main" id="{922B31ED-2B1E-3846-ACF1-E916EC60867C}"/>
              </a:ext>
            </a:extLst>
          </p:cNvPr>
          <p:cNvSpPr/>
          <p:nvPr/>
        </p:nvSpPr>
        <p:spPr>
          <a:xfrm>
            <a:off x="2942382" y="1485998"/>
            <a:ext cx="2603651" cy="3588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1000"/>
              </a:spcBef>
            </a:pPr>
            <a:r>
              <a:rPr lang="it-IT" sz="1600" b="1" dirty="0">
                <a:solidFill>
                  <a:schemeClr val="accent1">
                    <a:lumMod val="50000"/>
                  </a:schemeClr>
                </a:solidFill>
                <a:ea typeface="Calibri" panose="020F0502020204030204" pitchFamily="34" charset="0"/>
                <a:cs typeface="Times New Roman" panose="02020603050405020304" pitchFamily="18" charset="0"/>
              </a:rPr>
              <a:t>Work </a:t>
            </a:r>
            <a:r>
              <a:rPr lang="it-IT" sz="1600" b="1" dirty="0" err="1">
                <a:solidFill>
                  <a:schemeClr val="accent1">
                    <a:lumMod val="50000"/>
                  </a:schemeClr>
                </a:solidFill>
                <a:ea typeface="Calibri" panose="020F0502020204030204" pitchFamily="34" charset="0"/>
                <a:cs typeface="Times New Roman" panose="02020603050405020304" pitchFamily="18" charset="0"/>
              </a:rPr>
              <a:t>packages</a:t>
            </a:r>
            <a:endParaRPr lang="it-IT" sz="1600" b="1" dirty="0">
              <a:solidFill>
                <a:schemeClr val="accent1">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10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a:extLst>
              <a:ext uri="{FF2B5EF4-FFF2-40B4-BE49-F238E27FC236}">
                <a16:creationId xmlns:a16="http://schemas.microsoft.com/office/drawing/2014/main" id="{9FDB60F4-D0FB-C140-8614-AB2C280B9BAD}"/>
              </a:ext>
            </a:extLst>
          </p:cNvPr>
          <p:cNvSpPr/>
          <p:nvPr/>
        </p:nvSpPr>
        <p:spPr>
          <a:xfrm>
            <a:off x="451684" y="91014"/>
            <a:ext cx="7886700" cy="8502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2400" b="1" dirty="0">
                <a:solidFill>
                  <a:schemeClr val="accent1">
                    <a:lumMod val="50000"/>
                  </a:schemeClr>
                </a:solidFill>
                <a:ea typeface="+mj-ea"/>
                <a:cs typeface="+mj-cs"/>
                <a:sym typeface="Titillium Regular" pitchFamily="-84" charset="0"/>
              </a:rPr>
              <a:t>TPG B – ongoing and planned actions (1)</a:t>
            </a:r>
          </a:p>
        </p:txBody>
      </p:sp>
      <p:sp>
        <p:nvSpPr>
          <p:cNvPr id="2" name="CasellaDiTesto 1">
            <a:extLst>
              <a:ext uri="{FF2B5EF4-FFF2-40B4-BE49-F238E27FC236}">
                <a16:creationId xmlns:a16="http://schemas.microsoft.com/office/drawing/2014/main" id="{78B4270B-D9D5-67C5-733E-89BB0A80A141}"/>
              </a:ext>
            </a:extLst>
          </p:cNvPr>
          <p:cNvSpPr txBox="1"/>
          <p:nvPr/>
        </p:nvSpPr>
        <p:spPr>
          <a:xfrm>
            <a:off x="451684" y="712622"/>
            <a:ext cx="7766806" cy="3970318"/>
          </a:xfrm>
          <a:prstGeom prst="rect">
            <a:avLst/>
          </a:prstGeom>
          <a:noFill/>
        </p:spPr>
        <p:txBody>
          <a:bodyPr wrap="square" rtlCol="0">
            <a:spAutoFit/>
          </a:bodyPr>
          <a:lstStyle/>
          <a:p>
            <a:r>
              <a:rPr lang="it-IT" b="1" dirty="0">
                <a:solidFill>
                  <a:srgbClr val="002060"/>
                </a:solidFill>
                <a:effectLst/>
              </a:rPr>
              <a:t>TPG B meetings</a:t>
            </a:r>
          </a:p>
          <a:p>
            <a:pPr marL="285750" indent="-285750">
              <a:buFontTx/>
              <a:buChar char="-"/>
            </a:pPr>
            <a:r>
              <a:rPr lang="it-IT" dirty="0">
                <a:solidFill>
                  <a:srgbClr val="002060"/>
                </a:solidFill>
              </a:rPr>
              <a:t>4°</a:t>
            </a:r>
            <a:r>
              <a:rPr lang="it-IT" dirty="0">
                <a:solidFill>
                  <a:srgbClr val="002060"/>
                </a:solidFill>
                <a:effectLst/>
              </a:rPr>
              <a:t> TPG B meeting – 24 </a:t>
            </a:r>
            <a:r>
              <a:rPr lang="it-IT" dirty="0" err="1">
                <a:solidFill>
                  <a:srgbClr val="002060"/>
                </a:solidFill>
                <a:effectLst/>
              </a:rPr>
              <a:t>January</a:t>
            </a:r>
            <a:r>
              <a:rPr lang="it-IT" dirty="0">
                <a:solidFill>
                  <a:srgbClr val="002060"/>
                </a:solidFill>
                <a:effectLst/>
              </a:rPr>
              <a:t> 2023 (online)</a:t>
            </a:r>
          </a:p>
          <a:p>
            <a:pPr marL="285750" indent="-285750">
              <a:buFontTx/>
              <a:buChar char="-"/>
            </a:pPr>
            <a:r>
              <a:rPr lang="it-IT" dirty="0">
                <a:solidFill>
                  <a:srgbClr val="002060"/>
                </a:solidFill>
                <a:effectLst/>
              </a:rPr>
              <a:t>5° TPG B meeting – 10-12 </a:t>
            </a:r>
            <a:r>
              <a:rPr lang="it-IT" dirty="0" err="1">
                <a:solidFill>
                  <a:srgbClr val="002060"/>
                </a:solidFill>
                <a:effectLst/>
              </a:rPr>
              <a:t>May</a:t>
            </a:r>
            <a:r>
              <a:rPr lang="it-IT" dirty="0">
                <a:solidFill>
                  <a:srgbClr val="002060"/>
                </a:solidFill>
                <a:effectLst/>
              </a:rPr>
              <a:t> 2023 (Albania)</a:t>
            </a:r>
          </a:p>
          <a:p>
            <a:pPr marL="285750" indent="-285750">
              <a:buFontTx/>
              <a:buChar char="-"/>
            </a:pPr>
            <a:r>
              <a:rPr lang="it-IT" dirty="0">
                <a:solidFill>
                  <a:srgbClr val="002060"/>
                </a:solidFill>
              </a:rPr>
              <a:t>6° </a:t>
            </a:r>
            <a:r>
              <a:rPr lang="it-IT" dirty="0">
                <a:solidFill>
                  <a:srgbClr val="002060"/>
                </a:solidFill>
                <a:effectLst/>
              </a:rPr>
              <a:t>TPG B meeting – </a:t>
            </a:r>
            <a:r>
              <a:rPr lang="it-IT" dirty="0" err="1">
                <a:solidFill>
                  <a:srgbClr val="002060"/>
                </a:solidFill>
                <a:effectLst/>
              </a:rPr>
              <a:t>January</a:t>
            </a:r>
            <a:r>
              <a:rPr lang="it-IT" dirty="0">
                <a:solidFill>
                  <a:srgbClr val="002060"/>
                </a:solidFill>
                <a:effectLst/>
              </a:rPr>
              <a:t> 2024 (online)</a:t>
            </a:r>
          </a:p>
          <a:p>
            <a:pPr marL="285750" indent="-285750">
              <a:buFontTx/>
              <a:buChar char="-"/>
            </a:pPr>
            <a:r>
              <a:rPr lang="it-IT" dirty="0">
                <a:solidFill>
                  <a:srgbClr val="002060"/>
                </a:solidFill>
              </a:rPr>
              <a:t>7°</a:t>
            </a:r>
            <a:r>
              <a:rPr lang="it-IT" dirty="0">
                <a:solidFill>
                  <a:srgbClr val="002060"/>
                </a:solidFill>
                <a:effectLst/>
              </a:rPr>
              <a:t> TPG B meeting – </a:t>
            </a:r>
            <a:r>
              <a:rPr lang="it-IT" dirty="0" err="1">
                <a:solidFill>
                  <a:srgbClr val="002060"/>
                </a:solidFill>
                <a:effectLst/>
              </a:rPr>
              <a:t>May</a:t>
            </a:r>
            <a:r>
              <a:rPr lang="it-IT" dirty="0">
                <a:solidFill>
                  <a:srgbClr val="002060"/>
                </a:solidFill>
                <a:effectLst/>
              </a:rPr>
              <a:t> 2024 (TBD </a:t>
            </a:r>
            <a:r>
              <a:rPr lang="it-IT" dirty="0" err="1">
                <a:solidFill>
                  <a:srgbClr val="002060"/>
                </a:solidFill>
                <a:effectLst/>
              </a:rPr>
              <a:t>according</a:t>
            </a:r>
            <a:r>
              <a:rPr lang="it-IT" dirty="0">
                <a:solidFill>
                  <a:srgbClr val="002060"/>
                </a:solidFill>
                <a:effectLst/>
              </a:rPr>
              <a:t> to the </a:t>
            </a:r>
            <a:r>
              <a:rPr lang="it-IT" dirty="0" err="1">
                <a:solidFill>
                  <a:srgbClr val="002060"/>
                </a:solidFill>
                <a:effectLst/>
              </a:rPr>
              <a:t>Ministerial</a:t>
            </a:r>
            <a:r>
              <a:rPr lang="it-IT" dirty="0">
                <a:solidFill>
                  <a:srgbClr val="002060"/>
                </a:solidFill>
                <a:effectLst/>
              </a:rPr>
              <a:t> conference)</a:t>
            </a:r>
          </a:p>
          <a:p>
            <a:endParaRPr lang="it-IT" b="1" dirty="0">
              <a:solidFill>
                <a:srgbClr val="002060"/>
              </a:solidFill>
            </a:endParaRPr>
          </a:p>
          <a:p>
            <a:r>
              <a:rPr lang="it-IT" b="1" dirty="0">
                <a:solidFill>
                  <a:srgbClr val="002060"/>
                </a:solidFill>
              </a:rPr>
              <a:t>Public </a:t>
            </a:r>
            <a:r>
              <a:rPr lang="it-IT" b="1" dirty="0" err="1">
                <a:solidFill>
                  <a:srgbClr val="002060"/>
                </a:solidFill>
              </a:rPr>
              <a:t>seminars</a:t>
            </a:r>
            <a:r>
              <a:rPr lang="it-IT" b="1" dirty="0">
                <a:solidFill>
                  <a:srgbClr val="002060"/>
                </a:solidFill>
              </a:rPr>
              <a:t> - </a:t>
            </a:r>
            <a:r>
              <a:rPr lang="it-IT" dirty="0">
                <a:solidFill>
                  <a:srgbClr val="002060"/>
                </a:solidFill>
              </a:rPr>
              <a:t>in </a:t>
            </a:r>
            <a:r>
              <a:rPr lang="it-IT" dirty="0" err="1">
                <a:solidFill>
                  <a:srgbClr val="002060"/>
                </a:solidFill>
              </a:rPr>
              <a:t>conjunction</a:t>
            </a:r>
            <a:r>
              <a:rPr lang="it-IT" dirty="0">
                <a:solidFill>
                  <a:srgbClr val="002060"/>
                </a:solidFill>
              </a:rPr>
              <a:t> with the face-to-face meetings</a:t>
            </a:r>
            <a:endParaRPr lang="it-IT" b="1" dirty="0">
              <a:solidFill>
                <a:srgbClr val="002060"/>
              </a:solidFill>
            </a:endParaRPr>
          </a:p>
          <a:p>
            <a:pPr marL="285750" indent="-285750">
              <a:buFontTx/>
              <a:buChar char="-"/>
            </a:pPr>
            <a:r>
              <a:rPr lang="it-IT" dirty="0">
                <a:solidFill>
                  <a:srgbClr val="002060"/>
                </a:solidFill>
              </a:rPr>
              <a:t>Seminar on </a:t>
            </a:r>
            <a:r>
              <a:rPr lang="it-IT" dirty="0" err="1">
                <a:solidFill>
                  <a:srgbClr val="002060"/>
                </a:solidFill>
              </a:rPr>
              <a:t>automatic</a:t>
            </a:r>
            <a:r>
              <a:rPr lang="it-IT" dirty="0">
                <a:solidFill>
                  <a:srgbClr val="002060"/>
                </a:solidFill>
              </a:rPr>
              <a:t> </a:t>
            </a:r>
            <a:r>
              <a:rPr lang="it-IT" dirty="0" err="1">
                <a:solidFill>
                  <a:srgbClr val="002060"/>
                </a:solidFill>
              </a:rPr>
              <a:t>recognition</a:t>
            </a:r>
            <a:r>
              <a:rPr lang="it-IT" dirty="0">
                <a:solidFill>
                  <a:srgbClr val="002060"/>
                </a:solidFill>
              </a:rPr>
              <a:t> (10-12 </a:t>
            </a:r>
            <a:r>
              <a:rPr lang="it-IT" dirty="0" err="1">
                <a:solidFill>
                  <a:srgbClr val="002060"/>
                </a:solidFill>
              </a:rPr>
              <a:t>May</a:t>
            </a:r>
            <a:r>
              <a:rPr lang="it-IT" dirty="0">
                <a:solidFill>
                  <a:srgbClr val="002060"/>
                </a:solidFill>
              </a:rPr>
              <a:t> 2023?)</a:t>
            </a:r>
          </a:p>
          <a:p>
            <a:pPr marL="285750" indent="-285750">
              <a:buFontTx/>
              <a:buChar char="-"/>
            </a:pPr>
            <a:r>
              <a:rPr lang="it-IT" dirty="0">
                <a:solidFill>
                  <a:srgbClr val="002060"/>
                </a:solidFill>
              </a:rPr>
              <a:t>Seminar on </a:t>
            </a:r>
            <a:r>
              <a:rPr lang="it-IT" dirty="0" err="1">
                <a:solidFill>
                  <a:srgbClr val="002060"/>
                </a:solidFill>
              </a:rPr>
              <a:t>digitalisation</a:t>
            </a:r>
            <a:endParaRPr lang="it-IT" dirty="0">
              <a:solidFill>
                <a:srgbClr val="002060"/>
              </a:solidFill>
            </a:endParaRPr>
          </a:p>
          <a:p>
            <a:endParaRPr lang="it-IT" b="1" dirty="0">
              <a:solidFill>
                <a:srgbClr val="002060"/>
              </a:solidFill>
              <a:effectLst/>
            </a:endParaRPr>
          </a:p>
          <a:p>
            <a:r>
              <a:rPr lang="it-IT" b="1" dirty="0">
                <a:solidFill>
                  <a:srgbClr val="002060"/>
                </a:solidFill>
                <a:effectLst/>
              </a:rPr>
              <a:t>Ad-hoc peer support activity and staff </a:t>
            </a:r>
            <a:r>
              <a:rPr lang="it-IT" b="1" dirty="0" err="1">
                <a:solidFill>
                  <a:srgbClr val="002060"/>
                </a:solidFill>
                <a:effectLst/>
              </a:rPr>
              <a:t>mobility</a:t>
            </a:r>
            <a:endParaRPr lang="it-IT" dirty="0">
              <a:solidFill>
                <a:srgbClr val="002060"/>
              </a:solidFill>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it-IT" dirty="0">
                <a:solidFill>
                  <a:srgbClr val="002060"/>
                </a:solidFill>
              </a:rPr>
              <a:t>Staff </a:t>
            </a:r>
            <a:r>
              <a:rPr lang="it-IT" dirty="0" err="1">
                <a:solidFill>
                  <a:srgbClr val="002060"/>
                </a:solidFill>
              </a:rPr>
              <a:t>mobility</a:t>
            </a:r>
            <a:r>
              <a:rPr lang="it-IT" dirty="0">
                <a:solidFill>
                  <a:srgbClr val="002060"/>
                </a:solidFill>
              </a:rPr>
              <a:t> (</a:t>
            </a:r>
            <a:r>
              <a:rPr lang="it-IT" dirty="0" err="1">
                <a:solidFill>
                  <a:srgbClr val="002060"/>
                </a:solidFill>
              </a:rPr>
              <a:t>questionnaire</a:t>
            </a:r>
            <a:r>
              <a:rPr lang="it-IT" dirty="0">
                <a:solidFill>
                  <a:srgbClr val="002060"/>
                </a:solidFill>
              </a:rPr>
              <a:t> + matchmaking activity </a:t>
            </a:r>
            <a:r>
              <a:rPr lang="it-IT" dirty="0" err="1">
                <a:solidFill>
                  <a:srgbClr val="002060"/>
                </a:solidFill>
              </a:rPr>
              <a:t>at</a:t>
            </a:r>
            <a:r>
              <a:rPr lang="it-IT" dirty="0">
                <a:solidFill>
                  <a:srgbClr val="002060"/>
                </a:solidFill>
              </a:rPr>
              <a:t> the spring 2023 meeting)</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it-IT" dirty="0" err="1">
                <a:solidFill>
                  <a:srgbClr val="002060"/>
                </a:solidFill>
              </a:rPr>
              <a:t>Further</a:t>
            </a:r>
            <a:r>
              <a:rPr lang="it-IT" dirty="0">
                <a:solidFill>
                  <a:srgbClr val="002060"/>
                </a:solidFill>
              </a:rPr>
              <a:t> activities </a:t>
            </a:r>
            <a:r>
              <a:rPr lang="it-IT" dirty="0" err="1">
                <a:solidFill>
                  <a:srgbClr val="002060"/>
                </a:solidFill>
                <a:effectLst/>
              </a:rPr>
              <a:t>based</a:t>
            </a:r>
            <a:r>
              <a:rPr lang="it-IT" dirty="0">
                <a:solidFill>
                  <a:srgbClr val="002060"/>
                </a:solidFill>
                <a:effectLst/>
              </a:rPr>
              <a:t> on the </a:t>
            </a:r>
            <a:r>
              <a:rPr lang="it-IT" dirty="0" err="1">
                <a:solidFill>
                  <a:srgbClr val="002060"/>
                </a:solidFill>
                <a:effectLst/>
              </a:rPr>
              <a:t>needs</a:t>
            </a:r>
            <a:r>
              <a:rPr lang="it-IT" dirty="0">
                <a:solidFill>
                  <a:srgbClr val="002060"/>
                </a:solidFill>
                <a:effectLst/>
              </a:rPr>
              <a:t> </a:t>
            </a:r>
            <a:r>
              <a:rPr lang="it-IT" dirty="0" err="1">
                <a:solidFill>
                  <a:srgbClr val="002060"/>
                </a:solidFill>
                <a:effectLst/>
              </a:rPr>
              <a:t>expressed</a:t>
            </a:r>
            <a:r>
              <a:rPr lang="it-IT" dirty="0">
                <a:solidFill>
                  <a:srgbClr val="002060"/>
                </a:solidFill>
                <a:effectLst/>
              </a:rPr>
              <a:t> by the TPG </a:t>
            </a:r>
            <a:r>
              <a:rPr lang="it-IT" dirty="0" err="1">
                <a:solidFill>
                  <a:srgbClr val="002060"/>
                </a:solidFill>
                <a:effectLst/>
              </a:rPr>
              <a:t>members</a:t>
            </a:r>
            <a:endParaRPr lang="it-IT" dirty="0">
              <a:solidFill>
                <a:srgbClr val="002060"/>
              </a:solidFill>
              <a:effectLst/>
            </a:endParaRPr>
          </a:p>
        </p:txBody>
      </p:sp>
      <p:grpSp>
        <p:nvGrpSpPr>
          <p:cNvPr id="3" name="Gruppo 2">
            <a:extLst>
              <a:ext uri="{FF2B5EF4-FFF2-40B4-BE49-F238E27FC236}">
                <a16:creationId xmlns:a16="http://schemas.microsoft.com/office/drawing/2014/main" id="{E6C3DE6E-8D89-641C-19CD-1088BBF05507}"/>
              </a:ext>
            </a:extLst>
          </p:cNvPr>
          <p:cNvGrpSpPr/>
          <p:nvPr/>
        </p:nvGrpSpPr>
        <p:grpSpPr>
          <a:xfrm>
            <a:off x="7595549" y="4099980"/>
            <a:ext cx="1328996" cy="850270"/>
            <a:chOff x="227115" y="2317956"/>
            <a:chExt cx="1357124" cy="960740"/>
          </a:xfrm>
        </p:grpSpPr>
        <p:pic>
          <p:nvPicPr>
            <p:cNvPr id="5" name="Immagine 4" descr="Immagine che contiene segnale, giallo, persone, disegnando&#10;&#10;Descrizione generata automaticamente">
              <a:extLst>
                <a:ext uri="{FF2B5EF4-FFF2-40B4-BE49-F238E27FC236}">
                  <a16:creationId xmlns:a16="http://schemas.microsoft.com/office/drawing/2014/main" id="{5509612C-E39D-CF5A-752C-7203ADA17E53}"/>
                </a:ext>
              </a:extLst>
            </p:cNvPr>
            <p:cNvPicPr>
              <a:picLocks noChangeAspect="1"/>
            </p:cNvPicPr>
            <p:nvPr/>
          </p:nvPicPr>
          <p:blipFill>
            <a:blip r:embed="rId3"/>
            <a:stretch>
              <a:fillRect/>
            </a:stretch>
          </p:blipFill>
          <p:spPr>
            <a:xfrm>
              <a:off x="227115" y="2361626"/>
              <a:ext cx="636125" cy="873400"/>
            </a:xfrm>
            <a:prstGeom prst="rect">
              <a:avLst/>
            </a:prstGeom>
          </p:spPr>
        </p:pic>
        <p:pic>
          <p:nvPicPr>
            <p:cNvPr id="6" name="Immagine 5">
              <a:extLst>
                <a:ext uri="{FF2B5EF4-FFF2-40B4-BE49-F238E27FC236}">
                  <a16:creationId xmlns:a16="http://schemas.microsoft.com/office/drawing/2014/main" id="{8343D7DE-DB09-6E04-1E02-90617D301BA4}"/>
                </a:ext>
              </a:extLst>
            </p:cNvPr>
            <p:cNvPicPr>
              <a:picLocks noChangeAspect="1"/>
            </p:cNvPicPr>
            <p:nvPr/>
          </p:nvPicPr>
          <p:blipFill>
            <a:blip r:embed="rId4"/>
            <a:stretch>
              <a:fillRect/>
            </a:stretch>
          </p:blipFill>
          <p:spPr>
            <a:xfrm>
              <a:off x="823959" y="2317956"/>
              <a:ext cx="760280" cy="960740"/>
            </a:xfrm>
            <a:prstGeom prst="rect">
              <a:avLst/>
            </a:prstGeom>
          </p:spPr>
        </p:pic>
      </p:grpSp>
    </p:spTree>
    <p:extLst>
      <p:ext uri="{BB962C8B-B14F-4D97-AF65-F5344CB8AC3E}">
        <p14:creationId xmlns:p14="http://schemas.microsoft.com/office/powerpoint/2010/main" val="421533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a:extLst>
              <a:ext uri="{FF2B5EF4-FFF2-40B4-BE49-F238E27FC236}">
                <a16:creationId xmlns:a16="http://schemas.microsoft.com/office/drawing/2014/main" id="{9FDB60F4-D0FB-C140-8614-AB2C280B9BAD}"/>
              </a:ext>
            </a:extLst>
          </p:cNvPr>
          <p:cNvSpPr/>
          <p:nvPr/>
        </p:nvSpPr>
        <p:spPr>
          <a:xfrm>
            <a:off x="628650" y="417746"/>
            <a:ext cx="7886700" cy="8502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2400" b="1" dirty="0">
                <a:solidFill>
                  <a:schemeClr val="accent1">
                    <a:lumMod val="50000"/>
                  </a:schemeClr>
                </a:solidFill>
                <a:ea typeface="+mj-ea"/>
                <a:cs typeface="+mj-cs"/>
                <a:sym typeface="Titillium Regular" pitchFamily="-84" charset="0"/>
              </a:rPr>
              <a:t>TPG B – ongoing and planned actions (2)</a:t>
            </a:r>
          </a:p>
        </p:txBody>
      </p:sp>
      <p:sp>
        <p:nvSpPr>
          <p:cNvPr id="2" name="CasellaDiTesto 1">
            <a:extLst>
              <a:ext uri="{FF2B5EF4-FFF2-40B4-BE49-F238E27FC236}">
                <a16:creationId xmlns:a16="http://schemas.microsoft.com/office/drawing/2014/main" id="{78B4270B-D9D5-67C5-733E-89BB0A80A141}"/>
              </a:ext>
            </a:extLst>
          </p:cNvPr>
          <p:cNvSpPr txBox="1"/>
          <p:nvPr/>
        </p:nvSpPr>
        <p:spPr>
          <a:xfrm>
            <a:off x="521700" y="1336105"/>
            <a:ext cx="8100600" cy="3416320"/>
          </a:xfrm>
          <a:prstGeom prst="rect">
            <a:avLst/>
          </a:prstGeom>
          <a:noFill/>
        </p:spPr>
        <p:txBody>
          <a:bodyPr wrap="square" rtlCol="0">
            <a:spAutoFit/>
          </a:bodyPr>
          <a:lstStyle/>
          <a:p>
            <a:r>
              <a:rPr lang="it-IT" b="1" dirty="0" err="1">
                <a:solidFill>
                  <a:srgbClr val="002060"/>
                </a:solidFill>
                <a:effectLst/>
              </a:rPr>
              <a:t>Research</a:t>
            </a:r>
            <a:r>
              <a:rPr lang="it-IT" b="1" dirty="0">
                <a:solidFill>
                  <a:srgbClr val="002060"/>
                </a:solidFill>
                <a:effectLst/>
              </a:rPr>
              <a:t> and </a:t>
            </a:r>
            <a:r>
              <a:rPr lang="it-IT" b="1" dirty="0" err="1">
                <a:solidFill>
                  <a:srgbClr val="002060"/>
                </a:solidFill>
                <a:effectLst/>
              </a:rPr>
              <a:t>publications</a:t>
            </a:r>
            <a:endParaRPr lang="it-IT" b="1" dirty="0">
              <a:solidFill>
                <a:srgbClr val="002060"/>
              </a:solidFill>
              <a:effectLst/>
            </a:endParaRPr>
          </a:p>
          <a:p>
            <a:endParaRPr lang="it-IT" b="1" dirty="0">
              <a:solidFill>
                <a:srgbClr val="002060"/>
              </a:solidFill>
              <a:effectLst/>
            </a:endParaRPr>
          </a:p>
          <a:p>
            <a:pPr marL="285750" indent="-285750">
              <a:buFontTx/>
              <a:buChar char="-"/>
            </a:pPr>
            <a:r>
              <a:rPr lang="it-IT" dirty="0">
                <a:solidFill>
                  <a:srgbClr val="002060"/>
                </a:solidFill>
              </a:rPr>
              <a:t>4 Working groups </a:t>
            </a:r>
            <a:r>
              <a:rPr lang="it-IT" dirty="0" err="1">
                <a:solidFill>
                  <a:srgbClr val="002060"/>
                </a:solidFill>
              </a:rPr>
              <a:t>established</a:t>
            </a:r>
            <a:r>
              <a:rPr lang="it-IT" dirty="0">
                <a:solidFill>
                  <a:srgbClr val="002060"/>
                </a:solidFill>
              </a:rPr>
              <a:t> </a:t>
            </a:r>
          </a:p>
          <a:p>
            <a:pPr marL="742950" lvl="1" indent="-285750">
              <a:buFontTx/>
              <a:buChar char="-"/>
            </a:pPr>
            <a:r>
              <a:rPr lang="it-IT" dirty="0">
                <a:solidFill>
                  <a:srgbClr val="002060"/>
                </a:solidFill>
                <a:effectLst/>
              </a:rPr>
              <a:t>WG1 on micro-</a:t>
            </a:r>
            <a:r>
              <a:rPr lang="it-IT" dirty="0" err="1">
                <a:solidFill>
                  <a:srgbClr val="002060"/>
                </a:solidFill>
                <a:effectLst/>
              </a:rPr>
              <a:t>credentials</a:t>
            </a:r>
            <a:r>
              <a:rPr lang="it-IT" dirty="0">
                <a:solidFill>
                  <a:srgbClr val="002060"/>
                </a:solidFill>
              </a:rPr>
              <a:t> (EUA, IT</a:t>
            </a:r>
            <a:r>
              <a:rPr lang="it-IT" dirty="0">
                <a:solidFill>
                  <a:srgbClr val="002060"/>
                </a:solidFill>
                <a:effectLst/>
              </a:rPr>
              <a:t>, NL) first meeting online (21/09/2022</a:t>
            </a:r>
            <a:r>
              <a:rPr lang="it-IT" dirty="0">
                <a:solidFill>
                  <a:srgbClr val="002060"/>
                </a:solidFill>
              </a:rPr>
              <a:t>)</a:t>
            </a:r>
            <a:endParaRPr lang="it-IT" dirty="0">
              <a:solidFill>
                <a:srgbClr val="002060"/>
              </a:solidFill>
              <a:effectLst/>
            </a:endParaRPr>
          </a:p>
          <a:p>
            <a:pPr marL="742950" lvl="1" indent="-285750">
              <a:buFontTx/>
              <a:buChar char="-"/>
            </a:pPr>
            <a:r>
              <a:rPr lang="it-IT" dirty="0">
                <a:solidFill>
                  <a:srgbClr val="002060"/>
                </a:solidFill>
              </a:rPr>
              <a:t>WG2 on </a:t>
            </a:r>
            <a:r>
              <a:rPr lang="it-IT" dirty="0" err="1">
                <a:solidFill>
                  <a:srgbClr val="002060"/>
                </a:solidFill>
              </a:rPr>
              <a:t>digitalisation</a:t>
            </a:r>
            <a:r>
              <a:rPr lang="it-IT" dirty="0">
                <a:solidFill>
                  <a:srgbClr val="002060"/>
                </a:solidFill>
              </a:rPr>
              <a:t> (EQAR, IT, NL) first meeting online (</a:t>
            </a:r>
            <a:r>
              <a:rPr lang="it-IT" dirty="0">
                <a:solidFill>
                  <a:srgbClr val="002060"/>
                </a:solidFill>
                <a:effectLst/>
              </a:rPr>
              <a:t>23/09/2022</a:t>
            </a:r>
            <a:r>
              <a:rPr lang="it-IT" dirty="0">
                <a:solidFill>
                  <a:srgbClr val="002060"/>
                </a:solidFill>
              </a:rPr>
              <a:t>)</a:t>
            </a:r>
          </a:p>
          <a:p>
            <a:pPr marL="742950" lvl="1" indent="-285750">
              <a:buFontTx/>
              <a:buChar char="-"/>
            </a:pPr>
            <a:r>
              <a:rPr lang="it-IT" dirty="0">
                <a:solidFill>
                  <a:srgbClr val="002060"/>
                </a:solidFill>
                <a:effectLst/>
              </a:rPr>
              <a:t>WG3 on </a:t>
            </a:r>
            <a:r>
              <a:rPr lang="it-IT" dirty="0" err="1">
                <a:solidFill>
                  <a:srgbClr val="002060"/>
                </a:solidFill>
                <a:effectLst/>
              </a:rPr>
              <a:t>quality</a:t>
            </a:r>
            <a:r>
              <a:rPr lang="it-IT" dirty="0">
                <a:solidFill>
                  <a:srgbClr val="002060"/>
                </a:solidFill>
                <a:effectLst/>
              </a:rPr>
              <a:t> of </a:t>
            </a:r>
            <a:r>
              <a:rPr lang="it-IT" dirty="0" err="1">
                <a:solidFill>
                  <a:srgbClr val="002060"/>
                </a:solidFill>
                <a:effectLst/>
              </a:rPr>
              <a:t>recognit</a:t>
            </a:r>
            <a:r>
              <a:rPr lang="it-IT" dirty="0" err="1">
                <a:solidFill>
                  <a:srgbClr val="002060"/>
                </a:solidFill>
              </a:rPr>
              <a:t>ion</a:t>
            </a:r>
            <a:r>
              <a:rPr lang="it-IT" dirty="0">
                <a:solidFill>
                  <a:srgbClr val="002060"/>
                </a:solidFill>
              </a:rPr>
              <a:t> (EE, EQAR, ESU, EUA, NL) first meeting online (</a:t>
            </a:r>
            <a:r>
              <a:rPr lang="it-IT" dirty="0">
                <a:solidFill>
                  <a:srgbClr val="002060"/>
                </a:solidFill>
                <a:effectLst/>
              </a:rPr>
              <a:t>28/09/2022</a:t>
            </a:r>
            <a:r>
              <a:rPr lang="it-IT" dirty="0">
                <a:solidFill>
                  <a:srgbClr val="002060"/>
                </a:solidFill>
              </a:rPr>
              <a:t>)</a:t>
            </a:r>
          </a:p>
          <a:p>
            <a:pPr marL="742950" lvl="1" indent="-285750">
              <a:buFontTx/>
              <a:buChar char="-"/>
            </a:pPr>
            <a:r>
              <a:rPr lang="it-IT" dirty="0">
                <a:solidFill>
                  <a:srgbClr val="002060"/>
                </a:solidFill>
                <a:effectLst/>
              </a:rPr>
              <a:t>WG4 on </a:t>
            </a:r>
            <a:r>
              <a:rPr lang="it-IT" dirty="0" err="1">
                <a:solidFill>
                  <a:srgbClr val="002060"/>
                </a:solidFill>
                <a:effectLst/>
              </a:rPr>
              <a:t>European</a:t>
            </a:r>
            <a:r>
              <a:rPr lang="it-IT" dirty="0">
                <a:solidFill>
                  <a:srgbClr val="002060"/>
                </a:solidFill>
                <a:effectLst/>
              </a:rPr>
              <a:t> Degree (EE, E</a:t>
            </a:r>
            <a:r>
              <a:rPr lang="it-IT" dirty="0">
                <a:solidFill>
                  <a:srgbClr val="002060"/>
                </a:solidFill>
              </a:rPr>
              <a:t>QAR, EUA, CIMEA, SE) start working </a:t>
            </a:r>
            <a:r>
              <a:rPr lang="it-IT" dirty="0" err="1">
                <a:solidFill>
                  <a:srgbClr val="002060"/>
                </a:solidFill>
              </a:rPr>
              <a:t>at</a:t>
            </a:r>
            <a:r>
              <a:rPr lang="it-IT" dirty="0">
                <a:solidFill>
                  <a:srgbClr val="002060"/>
                </a:solidFill>
              </a:rPr>
              <a:t> a </a:t>
            </a:r>
            <a:r>
              <a:rPr lang="it-IT" dirty="0" err="1">
                <a:solidFill>
                  <a:srgbClr val="002060"/>
                </a:solidFill>
              </a:rPr>
              <a:t>later</a:t>
            </a:r>
            <a:r>
              <a:rPr lang="it-IT" dirty="0">
                <a:solidFill>
                  <a:srgbClr val="002060"/>
                </a:solidFill>
              </a:rPr>
              <a:t> stage</a:t>
            </a:r>
            <a:endParaRPr lang="it-IT" dirty="0">
              <a:solidFill>
                <a:srgbClr val="002060"/>
              </a:solidFill>
              <a:effectLst/>
            </a:endParaRPr>
          </a:p>
          <a:p>
            <a:endParaRPr lang="it-IT" dirty="0">
              <a:solidFill>
                <a:srgbClr val="002060"/>
              </a:solidFill>
            </a:endParaRPr>
          </a:p>
          <a:p>
            <a:r>
              <a:rPr lang="it-IT" dirty="0">
                <a:solidFill>
                  <a:srgbClr val="002060"/>
                </a:solidFill>
              </a:rPr>
              <a:t>The </a:t>
            </a:r>
            <a:r>
              <a:rPr lang="it-IT" dirty="0" err="1">
                <a:solidFill>
                  <a:srgbClr val="002060"/>
                </a:solidFill>
              </a:rPr>
              <a:t>WGs</a:t>
            </a:r>
            <a:r>
              <a:rPr lang="it-IT" dirty="0">
                <a:solidFill>
                  <a:srgbClr val="002060"/>
                </a:solidFill>
              </a:rPr>
              <a:t> </a:t>
            </a:r>
            <a:r>
              <a:rPr lang="it-IT" dirty="0" err="1">
                <a:solidFill>
                  <a:srgbClr val="002060"/>
                </a:solidFill>
              </a:rPr>
              <a:t>will</a:t>
            </a:r>
            <a:r>
              <a:rPr lang="it-IT" dirty="0">
                <a:solidFill>
                  <a:srgbClr val="002060"/>
                </a:solidFill>
              </a:rPr>
              <a:t> work on </a:t>
            </a:r>
            <a:r>
              <a:rPr lang="it-IT" dirty="0" err="1">
                <a:solidFill>
                  <a:srgbClr val="002060"/>
                </a:solidFill>
              </a:rPr>
              <a:t>documents</a:t>
            </a:r>
            <a:r>
              <a:rPr lang="it-IT" dirty="0">
                <a:solidFill>
                  <a:srgbClr val="002060"/>
                </a:solidFill>
              </a:rPr>
              <a:t>/studies </a:t>
            </a:r>
            <a:r>
              <a:rPr lang="it-IT" dirty="0" err="1">
                <a:solidFill>
                  <a:srgbClr val="002060"/>
                </a:solidFill>
              </a:rPr>
              <a:t>focused</a:t>
            </a:r>
            <a:r>
              <a:rPr lang="it-IT" dirty="0">
                <a:solidFill>
                  <a:srgbClr val="002060"/>
                </a:solidFill>
              </a:rPr>
              <a:t> on the </a:t>
            </a:r>
            <a:r>
              <a:rPr lang="it-IT" dirty="0" err="1">
                <a:solidFill>
                  <a:srgbClr val="002060"/>
                </a:solidFill>
              </a:rPr>
              <a:t>mentioned</a:t>
            </a:r>
            <a:r>
              <a:rPr lang="it-IT" dirty="0">
                <a:solidFill>
                  <a:srgbClr val="002060"/>
                </a:solidFill>
              </a:rPr>
              <a:t> </a:t>
            </a:r>
            <a:r>
              <a:rPr lang="it-IT" dirty="0" err="1">
                <a:solidFill>
                  <a:srgbClr val="002060"/>
                </a:solidFill>
              </a:rPr>
              <a:t>topics</a:t>
            </a:r>
            <a:endParaRPr lang="it-IT" dirty="0">
              <a:solidFill>
                <a:srgbClr val="002060"/>
              </a:solidFill>
              <a:effectLst/>
            </a:endParaRPr>
          </a:p>
          <a:p>
            <a:r>
              <a:rPr lang="it-IT" dirty="0">
                <a:solidFill>
                  <a:srgbClr val="002060"/>
                </a:solidFill>
              </a:rPr>
              <a:t> </a:t>
            </a:r>
          </a:p>
        </p:txBody>
      </p:sp>
      <p:grpSp>
        <p:nvGrpSpPr>
          <p:cNvPr id="3" name="Gruppo 2">
            <a:extLst>
              <a:ext uri="{FF2B5EF4-FFF2-40B4-BE49-F238E27FC236}">
                <a16:creationId xmlns:a16="http://schemas.microsoft.com/office/drawing/2014/main" id="{E6C3DE6E-8D89-641C-19CD-1088BBF05507}"/>
              </a:ext>
            </a:extLst>
          </p:cNvPr>
          <p:cNvGrpSpPr/>
          <p:nvPr/>
        </p:nvGrpSpPr>
        <p:grpSpPr>
          <a:xfrm>
            <a:off x="6973757" y="333772"/>
            <a:ext cx="1328996" cy="850270"/>
            <a:chOff x="227115" y="2317956"/>
            <a:chExt cx="1357124" cy="960740"/>
          </a:xfrm>
        </p:grpSpPr>
        <p:pic>
          <p:nvPicPr>
            <p:cNvPr id="5" name="Immagine 4" descr="Immagine che contiene segnale, giallo, persone, disegnando&#10;&#10;Descrizione generata automaticamente">
              <a:extLst>
                <a:ext uri="{FF2B5EF4-FFF2-40B4-BE49-F238E27FC236}">
                  <a16:creationId xmlns:a16="http://schemas.microsoft.com/office/drawing/2014/main" id="{5509612C-E39D-CF5A-752C-7203ADA17E53}"/>
                </a:ext>
              </a:extLst>
            </p:cNvPr>
            <p:cNvPicPr>
              <a:picLocks noChangeAspect="1"/>
            </p:cNvPicPr>
            <p:nvPr/>
          </p:nvPicPr>
          <p:blipFill>
            <a:blip r:embed="rId3"/>
            <a:stretch>
              <a:fillRect/>
            </a:stretch>
          </p:blipFill>
          <p:spPr>
            <a:xfrm>
              <a:off x="227115" y="2361626"/>
              <a:ext cx="636125" cy="873400"/>
            </a:xfrm>
            <a:prstGeom prst="rect">
              <a:avLst/>
            </a:prstGeom>
          </p:spPr>
        </p:pic>
        <p:pic>
          <p:nvPicPr>
            <p:cNvPr id="6" name="Immagine 5">
              <a:extLst>
                <a:ext uri="{FF2B5EF4-FFF2-40B4-BE49-F238E27FC236}">
                  <a16:creationId xmlns:a16="http://schemas.microsoft.com/office/drawing/2014/main" id="{8343D7DE-DB09-6E04-1E02-90617D301BA4}"/>
                </a:ext>
              </a:extLst>
            </p:cNvPr>
            <p:cNvPicPr>
              <a:picLocks noChangeAspect="1"/>
            </p:cNvPicPr>
            <p:nvPr/>
          </p:nvPicPr>
          <p:blipFill>
            <a:blip r:embed="rId4"/>
            <a:stretch>
              <a:fillRect/>
            </a:stretch>
          </p:blipFill>
          <p:spPr>
            <a:xfrm>
              <a:off x="823959" y="2317956"/>
              <a:ext cx="760280" cy="960740"/>
            </a:xfrm>
            <a:prstGeom prst="rect">
              <a:avLst/>
            </a:prstGeom>
          </p:spPr>
        </p:pic>
      </p:grpSp>
    </p:spTree>
    <p:extLst>
      <p:ext uri="{BB962C8B-B14F-4D97-AF65-F5344CB8AC3E}">
        <p14:creationId xmlns:p14="http://schemas.microsoft.com/office/powerpoint/2010/main" val="388057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650"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600" kern="1200" dirty="0">
                <a:solidFill>
                  <a:srgbClr val="002060"/>
                </a:solidFill>
                <a:ea typeface="+mj-ea"/>
                <a:cs typeface="+mj-cs"/>
                <a:sym typeface="Titillium Regular" pitchFamily="-84" charset="0"/>
              </a:rPr>
              <a:t>Research and publications </a:t>
            </a:r>
          </a:p>
        </p:txBody>
      </p:sp>
      <p:grpSp>
        <p:nvGrpSpPr>
          <p:cNvPr id="2" name="Gruppo 1">
            <a:extLst>
              <a:ext uri="{FF2B5EF4-FFF2-40B4-BE49-F238E27FC236}">
                <a16:creationId xmlns:a16="http://schemas.microsoft.com/office/drawing/2014/main" id="{A3A89234-61F3-6042-B39F-613466E6EAD3}"/>
              </a:ext>
            </a:extLst>
          </p:cNvPr>
          <p:cNvGrpSpPr/>
          <p:nvPr/>
        </p:nvGrpSpPr>
        <p:grpSpPr>
          <a:xfrm>
            <a:off x="7707224" y="4182760"/>
            <a:ext cx="1357124" cy="960740"/>
            <a:chOff x="7707224" y="4182760"/>
            <a:chExt cx="1357124" cy="96074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grpSp>
      <p:graphicFrame>
        <p:nvGraphicFramePr>
          <p:cNvPr id="7" name="Diagramma 6">
            <a:extLst>
              <a:ext uri="{FF2B5EF4-FFF2-40B4-BE49-F238E27FC236}">
                <a16:creationId xmlns:a16="http://schemas.microsoft.com/office/drawing/2014/main" id="{4D4C1CF0-3099-2B4A-845E-1AD057A246FA}"/>
              </a:ext>
            </a:extLst>
          </p:cNvPr>
          <p:cNvGraphicFramePr/>
          <p:nvPr>
            <p:extLst>
              <p:ext uri="{D42A27DB-BD31-4B8C-83A1-F6EECF244321}">
                <p14:modId xmlns:p14="http://schemas.microsoft.com/office/powerpoint/2010/main" val="841045729"/>
              </p:ext>
            </p:extLst>
          </p:nvPr>
        </p:nvGraphicFramePr>
        <p:xfrm>
          <a:off x="3077497" y="279400"/>
          <a:ext cx="5440139" cy="43144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6219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a:extLst>
              <a:ext uri="{FF2B5EF4-FFF2-40B4-BE49-F238E27FC236}">
                <a16:creationId xmlns:a16="http://schemas.microsoft.com/office/drawing/2014/main" id="{9FDB60F4-D0FB-C140-8614-AB2C280B9BAD}"/>
              </a:ext>
            </a:extLst>
          </p:cNvPr>
          <p:cNvSpPr/>
          <p:nvPr/>
        </p:nvSpPr>
        <p:spPr>
          <a:xfrm>
            <a:off x="867189" y="2882651"/>
            <a:ext cx="7886700" cy="850270"/>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altLang="it-IT" sz="3000" dirty="0">
                <a:solidFill>
                  <a:schemeClr val="accent1">
                    <a:lumMod val="50000"/>
                  </a:schemeClr>
                </a:solidFill>
                <a:ea typeface="+mj-ea"/>
                <a:cs typeface="+mj-cs"/>
                <a:sym typeface="Titillium Regular" pitchFamily="-84" charset="0"/>
              </a:rPr>
              <a:t>Thanks!</a:t>
            </a:r>
          </a:p>
        </p:txBody>
      </p:sp>
      <p:grpSp>
        <p:nvGrpSpPr>
          <p:cNvPr id="12" name="Gruppo 11">
            <a:extLst>
              <a:ext uri="{FF2B5EF4-FFF2-40B4-BE49-F238E27FC236}">
                <a16:creationId xmlns:a16="http://schemas.microsoft.com/office/drawing/2014/main" id="{8552EE89-4B1C-D542-8619-BDAD6D89B919}"/>
              </a:ext>
            </a:extLst>
          </p:cNvPr>
          <p:cNvGrpSpPr/>
          <p:nvPr/>
        </p:nvGrpSpPr>
        <p:grpSpPr>
          <a:xfrm>
            <a:off x="7705277" y="4065275"/>
            <a:ext cx="1357124" cy="960740"/>
            <a:chOff x="227115" y="2317956"/>
            <a:chExt cx="1357124" cy="960740"/>
          </a:xfrm>
        </p:grpSpPr>
        <p:pic>
          <p:nvPicPr>
            <p:cNvPr id="13" name="Immagine 12" descr="Immagine che contiene segnale, giallo, persone, disegnando&#10;&#10;Descrizione generata automaticamente">
              <a:extLst>
                <a:ext uri="{FF2B5EF4-FFF2-40B4-BE49-F238E27FC236}">
                  <a16:creationId xmlns:a16="http://schemas.microsoft.com/office/drawing/2014/main" id="{B34C38EC-3B31-C741-A6A6-FFD3EE8FBF39}"/>
                </a:ext>
              </a:extLst>
            </p:cNvPr>
            <p:cNvPicPr>
              <a:picLocks noChangeAspect="1"/>
            </p:cNvPicPr>
            <p:nvPr/>
          </p:nvPicPr>
          <p:blipFill>
            <a:blip r:embed="rId3"/>
            <a:stretch>
              <a:fillRect/>
            </a:stretch>
          </p:blipFill>
          <p:spPr>
            <a:xfrm>
              <a:off x="227115" y="2361626"/>
              <a:ext cx="636125" cy="873400"/>
            </a:xfrm>
            <a:prstGeom prst="rect">
              <a:avLst/>
            </a:prstGeom>
          </p:spPr>
        </p:pic>
        <p:pic>
          <p:nvPicPr>
            <p:cNvPr id="14" name="Immagine 13">
              <a:extLst>
                <a:ext uri="{FF2B5EF4-FFF2-40B4-BE49-F238E27FC236}">
                  <a16:creationId xmlns:a16="http://schemas.microsoft.com/office/drawing/2014/main" id="{567300B9-C105-8A45-B7AD-FA4F7ACCC84B}"/>
                </a:ext>
              </a:extLst>
            </p:cNvPr>
            <p:cNvPicPr>
              <a:picLocks noChangeAspect="1"/>
            </p:cNvPicPr>
            <p:nvPr/>
          </p:nvPicPr>
          <p:blipFill>
            <a:blip r:embed="rId4"/>
            <a:stretch>
              <a:fillRect/>
            </a:stretch>
          </p:blipFill>
          <p:spPr>
            <a:xfrm>
              <a:off x="823959" y="2317956"/>
              <a:ext cx="760280" cy="960740"/>
            </a:xfrm>
            <a:prstGeom prst="rect">
              <a:avLst/>
            </a:prstGeom>
          </p:spPr>
        </p:pic>
      </p:grpSp>
    </p:spTree>
    <p:extLst>
      <p:ext uri="{BB962C8B-B14F-4D97-AF65-F5344CB8AC3E}">
        <p14:creationId xmlns:p14="http://schemas.microsoft.com/office/powerpoint/2010/main" val="5655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sp>
        <p:nvSpPr>
          <p:cNvPr id="34" name="Rectangle 33"/>
          <p:cNvSpPr/>
          <p:nvPr/>
        </p:nvSpPr>
        <p:spPr>
          <a:xfrm>
            <a:off x="628650" y="393896"/>
            <a:ext cx="7623913" cy="61337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altLang="it-IT" sz="3000" dirty="0">
                <a:solidFill>
                  <a:schemeClr val="accent1">
                    <a:lumMod val="50000"/>
                  </a:schemeClr>
                </a:solidFill>
                <a:ea typeface="+mj-ea"/>
                <a:cs typeface="+mj-cs"/>
                <a:sym typeface="Titillium Regular" pitchFamily="-84" charset="0"/>
              </a:rPr>
              <a:t>TPG B on LRC - Composition (2021-2024)</a:t>
            </a:r>
          </a:p>
        </p:txBody>
      </p:sp>
      <p:graphicFrame>
        <p:nvGraphicFramePr>
          <p:cNvPr id="45" name="Segnaposto contenuto 2">
            <a:extLst>
              <a:ext uri="{FF2B5EF4-FFF2-40B4-BE49-F238E27FC236}">
                <a16:creationId xmlns:a16="http://schemas.microsoft.com/office/drawing/2014/main" id="{35670A34-060E-458C-9BAE-99839A31B76F}"/>
              </a:ext>
            </a:extLst>
          </p:cNvPr>
          <p:cNvGraphicFramePr/>
          <p:nvPr>
            <p:extLst>
              <p:ext uri="{D42A27DB-BD31-4B8C-83A1-F6EECF244321}">
                <p14:modId xmlns:p14="http://schemas.microsoft.com/office/powerpoint/2010/main" val="1065603771"/>
              </p:ext>
            </p:extLst>
          </p:nvPr>
        </p:nvGraphicFramePr>
        <p:xfrm>
          <a:off x="628650" y="1007269"/>
          <a:ext cx="7623913" cy="3578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1890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a:xfrm>
            <a:off x="526923" y="150876"/>
            <a:ext cx="6738937" cy="838795"/>
          </a:xfrm>
          <a:prstGeom prst="rect">
            <a:avLst/>
          </a:prstGeom>
        </p:spPr>
        <p:txBody>
          <a:bodyPr vert="horz" lIns="91440" tIns="45720" rIns="91440" bIns="45720" rtlCol="0" anchor="t">
            <a:normAutofit/>
          </a:bodyPr>
          <a:lstStyle/>
          <a:p>
            <a:pPr lvl="0">
              <a:spcAft>
                <a:spcPts val="600"/>
              </a:spcAft>
            </a:pPr>
            <a:r>
              <a:rPr lang="en-GB" sz="3200" dirty="0">
                <a:solidFill>
                  <a:srgbClr val="002060"/>
                </a:solidFill>
              </a:rPr>
              <a:t>Thematic orientation </a:t>
            </a:r>
            <a:endParaRPr lang="it-IT" sz="3200" dirty="0">
              <a:solidFill>
                <a:srgbClr val="002060"/>
              </a:solidFill>
            </a:endParaRPr>
          </a:p>
        </p:txBody>
      </p:sp>
      <p:graphicFrame>
        <p:nvGraphicFramePr>
          <p:cNvPr id="7" name="Segnaposto contenuto 2">
            <a:extLst>
              <a:ext uri="{FF2B5EF4-FFF2-40B4-BE49-F238E27FC236}">
                <a16:creationId xmlns:a16="http://schemas.microsoft.com/office/drawing/2014/main" id="{B2B7F9EA-BA37-EF42-BF35-F8FD923BA884}"/>
              </a:ext>
            </a:extLst>
          </p:cNvPr>
          <p:cNvGraphicFramePr/>
          <p:nvPr>
            <p:extLst>
              <p:ext uri="{D42A27DB-BD31-4B8C-83A1-F6EECF244321}">
                <p14:modId xmlns:p14="http://schemas.microsoft.com/office/powerpoint/2010/main" val="3481422694"/>
              </p:ext>
            </p:extLst>
          </p:nvPr>
        </p:nvGraphicFramePr>
        <p:xfrm>
          <a:off x="757237" y="1060703"/>
          <a:ext cx="7572947" cy="393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58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17779" y="290214"/>
            <a:ext cx="6738937" cy="838795"/>
          </a:xfrm>
          <a:prstGeom prst="rect">
            <a:avLst/>
          </a:prstGeom>
        </p:spPr>
        <p:txBody>
          <a:bodyPr vert="horz" lIns="91440" tIns="45720" rIns="91440" bIns="45720" rtlCol="0" anchor="t">
            <a:normAutofit/>
          </a:bodyPr>
          <a:lstStyle/>
          <a:p>
            <a:pPr lvl="0">
              <a:spcAft>
                <a:spcPts val="600"/>
              </a:spcAft>
            </a:pPr>
            <a:r>
              <a:rPr lang="en-GB" sz="3200" dirty="0">
                <a:solidFill>
                  <a:srgbClr val="002060"/>
                </a:solidFill>
              </a:rPr>
              <a:t>Main activities</a:t>
            </a:r>
            <a:endParaRPr lang="it-IT" sz="3200" dirty="0">
              <a:solidFill>
                <a:srgbClr val="002060"/>
              </a:solidFill>
            </a:endParaRPr>
          </a:p>
        </p:txBody>
      </p:sp>
      <p:graphicFrame>
        <p:nvGraphicFramePr>
          <p:cNvPr id="7" name="Segnaposto contenuto 2">
            <a:extLst>
              <a:ext uri="{FF2B5EF4-FFF2-40B4-BE49-F238E27FC236}">
                <a16:creationId xmlns:a16="http://schemas.microsoft.com/office/drawing/2014/main" id="{B2B7F9EA-BA37-EF42-BF35-F8FD923BA884}"/>
              </a:ext>
            </a:extLst>
          </p:cNvPr>
          <p:cNvGraphicFramePr/>
          <p:nvPr>
            <p:extLst>
              <p:ext uri="{D42A27DB-BD31-4B8C-83A1-F6EECF244321}">
                <p14:modId xmlns:p14="http://schemas.microsoft.com/office/powerpoint/2010/main" val="571417814"/>
              </p:ext>
            </p:extLst>
          </p:nvPr>
        </p:nvGraphicFramePr>
        <p:xfrm>
          <a:off x="517779" y="1129009"/>
          <a:ext cx="8479917" cy="384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99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8650"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900" kern="1200" dirty="0">
                <a:solidFill>
                  <a:srgbClr val="002060"/>
                </a:solidFill>
                <a:ea typeface="+mj-ea"/>
                <a:cs typeface="+mj-cs"/>
                <a:sym typeface="Titillium Regular" pitchFamily="-84" charset="0"/>
              </a:rPr>
              <a:t>1</a:t>
            </a:r>
            <a:r>
              <a:rPr lang="en-US" altLang="it-IT" sz="3900" kern="1200" baseline="30000" dirty="0">
                <a:solidFill>
                  <a:srgbClr val="002060"/>
                </a:solidFill>
                <a:ea typeface="+mj-ea"/>
                <a:cs typeface="+mj-cs"/>
                <a:sym typeface="Titillium Regular" pitchFamily="-84" charset="0"/>
              </a:rPr>
              <a:t>th</a:t>
            </a:r>
            <a:r>
              <a:rPr lang="en-US" altLang="it-IT" sz="3900" kern="1200" dirty="0">
                <a:solidFill>
                  <a:srgbClr val="002060"/>
                </a:solidFill>
                <a:ea typeface="+mj-ea"/>
                <a:cs typeface="+mj-cs"/>
                <a:sym typeface="Titillium Regular" pitchFamily="-84" charset="0"/>
              </a:rPr>
              <a:t> TPG B meeting </a:t>
            </a:r>
          </a:p>
        </p:txBody>
      </p:sp>
      <p:grpSp>
        <p:nvGrpSpPr>
          <p:cNvPr id="2" name="Gruppo 1">
            <a:extLst>
              <a:ext uri="{FF2B5EF4-FFF2-40B4-BE49-F238E27FC236}">
                <a16:creationId xmlns:a16="http://schemas.microsoft.com/office/drawing/2014/main" id="{A3A89234-61F3-6042-B39F-613466E6EAD3}"/>
              </a:ext>
            </a:extLst>
          </p:cNvPr>
          <p:cNvGrpSpPr/>
          <p:nvPr/>
        </p:nvGrpSpPr>
        <p:grpSpPr>
          <a:xfrm>
            <a:off x="7707224" y="4182760"/>
            <a:ext cx="1357124" cy="960740"/>
            <a:chOff x="7707224" y="4182760"/>
            <a:chExt cx="1357124" cy="96074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grpSp>
      <p:graphicFrame>
        <p:nvGraphicFramePr>
          <p:cNvPr id="7" name="Diagramma 6">
            <a:extLst>
              <a:ext uri="{FF2B5EF4-FFF2-40B4-BE49-F238E27FC236}">
                <a16:creationId xmlns:a16="http://schemas.microsoft.com/office/drawing/2014/main" id="{4D4C1CF0-3099-2B4A-845E-1AD057A246FA}"/>
              </a:ext>
            </a:extLst>
          </p:cNvPr>
          <p:cNvGraphicFramePr/>
          <p:nvPr>
            <p:extLst>
              <p:ext uri="{D42A27DB-BD31-4B8C-83A1-F6EECF244321}">
                <p14:modId xmlns:p14="http://schemas.microsoft.com/office/powerpoint/2010/main" val="1431178571"/>
              </p:ext>
            </p:extLst>
          </p:nvPr>
        </p:nvGraphicFramePr>
        <p:xfrm>
          <a:off x="3819906" y="465294"/>
          <a:ext cx="4697730" cy="4128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8553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00651" y="149570"/>
            <a:ext cx="7202612" cy="793706"/>
          </a:xfrm>
          <a:prstGeom prst="rect">
            <a:avLst/>
          </a:prstGeom>
        </p:spPr>
        <p:txBody>
          <a:bodyPr vert="horz" lIns="91440" tIns="45720" rIns="91440" bIns="45720" rtlCol="0" anchor="ctr">
            <a:normAutofit fontScale="77500" lnSpcReduction="20000"/>
          </a:bodyPr>
          <a:lstStyle/>
          <a:p>
            <a:pPr defTabSz="914400">
              <a:lnSpc>
                <a:spcPct val="90000"/>
              </a:lnSpc>
              <a:spcBef>
                <a:spcPct val="0"/>
              </a:spcBef>
              <a:spcAft>
                <a:spcPts val="600"/>
              </a:spcAft>
            </a:pPr>
            <a:r>
              <a:rPr lang="en-US" altLang="it-IT" sz="4000" kern="1200" dirty="0">
                <a:solidFill>
                  <a:schemeClr val="accent1">
                    <a:lumMod val="50000"/>
                  </a:schemeClr>
                </a:solidFill>
                <a:ea typeface="+mj-ea"/>
                <a:cs typeface="+mj-cs"/>
                <a:sym typeface="Titillium Regular" pitchFamily="-84" charset="0"/>
              </a:rPr>
              <a:t>Objective and contents of the 1</a:t>
            </a:r>
            <a:r>
              <a:rPr lang="en-US" altLang="it-IT" sz="4000" kern="1200" baseline="30000" dirty="0">
                <a:solidFill>
                  <a:schemeClr val="accent1">
                    <a:lumMod val="50000"/>
                  </a:schemeClr>
                </a:solidFill>
                <a:ea typeface="+mj-ea"/>
                <a:cs typeface="+mj-cs"/>
                <a:sym typeface="Titillium Regular" pitchFamily="-84" charset="0"/>
              </a:rPr>
              <a:t>st</a:t>
            </a:r>
            <a:r>
              <a:rPr lang="en-US" altLang="it-IT" sz="4000" kern="1200" dirty="0">
                <a:solidFill>
                  <a:schemeClr val="accent1">
                    <a:lumMod val="50000"/>
                  </a:schemeClr>
                </a:solidFill>
                <a:ea typeface="+mj-ea"/>
                <a:cs typeface="+mj-cs"/>
                <a:sym typeface="Titillium Regular" pitchFamily="-84" charset="0"/>
              </a:rPr>
              <a:t> meeting</a:t>
            </a:r>
          </a:p>
        </p:txBody>
      </p:sp>
      <p:sp>
        <p:nvSpPr>
          <p:cNvPr id="3" name="Rettangolo 2">
            <a:extLst>
              <a:ext uri="{FF2B5EF4-FFF2-40B4-BE49-F238E27FC236}">
                <a16:creationId xmlns:a16="http://schemas.microsoft.com/office/drawing/2014/main" id="{9F5F443C-33BA-B641-9974-714FF64EFEED}"/>
              </a:ext>
            </a:extLst>
          </p:cNvPr>
          <p:cNvSpPr/>
          <p:nvPr/>
        </p:nvSpPr>
        <p:spPr>
          <a:xfrm>
            <a:off x="1706619" y="910174"/>
            <a:ext cx="663673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accent1">
                    <a:lumMod val="50000"/>
                  </a:schemeClr>
                </a:solidFill>
              </a:rPr>
              <a:t>Defining </a:t>
            </a:r>
            <a:r>
              <a:rPr lang="en-US" sz="1600" b="1" dirty="0">
                <a:solidFill>
                  <a:schemeClr val="accent1">
                    <a:lumMod val="50000"/>
                  </a:schemeClr>
                </a:solidFill>
              </a:rPr>
              <a:t>the work plan of the group</a:t>
            </a:r>
            <a:endParaRPr lang="it-IT" sz="1600" dirty="0">
              <a:solidFill>
                <a:schemeClr val="accent1">
                  <a:lumMod val="50000"/>
                </a:schemeClr>
              </a:solidFill>
            </a:endParaRPr>
          </a:p>
        </p:txBody>
      </p:sp>
      <p:sp>
        <p:nvSpPr>
          <p:cNvPr id="8" name="Rettangolo 7" descr="Segno di spunta">
            <a:extLst>
              <a:ext uri="{FF2B5EF4-FFF2-40B4-BE49-F238E27FC236}">
                <a16:creationId xmlns:a16="http://schemas.microsoft.com/office/drawing/2014/main" id="{74A74BA7-810F-FE4F-A1E0-333F78F8340D}"/>
              </a:ext>
            </a:extLst>
          </p:cNvPr>
          <p:cNvSpPr/>
          <p:nvPr/>
        </p:nvSpPr>
        <p:spPr>
          <a:xfrm>
            <a:off x="800651" y="2361504"/>
            <a:ext cx="634513" cy="6060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ttangolo 5">
            <a:extLst>
              <a:ext uri="{FF2B5EF4-FFF2-40B4-BE49-F238E27FC236}">
                <a16:creationId xmlns:a16="http://schemas.microsoft.com/office/drawing/2014/main" id="{5350F76A-A2A1-FE4C-909B-56B38935E069}"/>
              </a:ext>
            </a:extLst>
          </p:cNvPr>
          <p:cNvSpPr/>
          <p:nvPr/>
        </p:nvSpPr>
        <p:spPr>
          <a:xfrm>
            <a:off x="685352" y="2967515"/>
            <a:ext cx="1118696" cy="641971"/>
          </a:xfrm>
          <a:prstGeom prst="rect">
            <a:avLst/>
          </a:prstGeom>
        </p:spPr>
        <p:txBody>
          <a:bodyPr wrap="square">
            <a:spAutoFit/>
          </a:bodyPr>
          <a:lstStyle/>
          <a:p>
            <a:pPr>
              <a:lnSpc>
                <a:spcPct val="115000"/>
              </a:lnSpc>
              <a:spcBef>
                <a:spcPts val="1000"/>
              </a:spcBef>
              <a:spcAft>
                <a:spcPts val="1000"/>
              </a:spcAft>
            </a:pPr>
            <a:r>
              <a:rPr lang="en-US" sz="1600" b="1" dirty="0">
                <a:solidFill>
                  <a:schemeClr val="accent1">
                    <a:lumMod val="50000"/>
                  </a:schemeClr>
                </a:solidFill>
                <a:ea typeface="Calibri" panose="020F0502020204030204" pitchFamily="34" charset="0"/>
                <a:cs typeface="Times New Roman" panose="02020603050405020304" pitchFamily="18" charset="0"/>
              </a:rPr>
              <a:t>2 main sessions</a:t>
            </a:r>
            <a:endParaRPr lang="it-IT" sz="1600" b="1" dirty="0">
              <a:solidFill>
                <a:schemeClr val="accent1">
                  <a:lumMod val="50000"/>
                </a:schemeClr>
              </a:solidFill>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DD9BAFAD-BD8B-D941-9F05-374C4B6A9A8E}"/>
              </a:ext>
            </a:extLst>
          </p:cNvPr>
          <p:cNvSpPr/>
          <p:nvPr/>
        </p:nvSpPr>
        <p:spPr>
          <a:xfrm>
            <a:off x="1706619" y="1545707"/>
            <a:ext cx="6636730" cy="31370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115000"/>
              </a:lnSpc>
              <a:spcBef>
                <a:spcPts val="1000"/>
              </a:spcBef>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Plenary</a:t>
            </a:r>
            <a:r>
              <a:rPr lang="en-US" sz="1600" dirty="0">
                <a:solidFill>
                  <a:schemeClr val="accent1">
                    <a:lumMod val="50000"/>
                  </a:schemeClr>
                </a:solidFill>
                <a:ea typeface="Calibri" panose="020F0502020204030204" pitchFamily="34" charset="0"/>
                <a:cs typeface="Times New Roman" panose="02020603050405020304" pitchFamily="18" charset="0"/>
              </a:rPr>
              <a:t>: the implementation of the Bologna key commitment 2 from different angles:</a:t>
            </a:r>
          </a:p>
          <a:p>
            <a:pPr marL="800100" lvl="1" indent="-342900" algn="just">
              <a:lnSpc>
                <a:spcPct val="115000"/>
              </a:lnSpc>
              <a:spcBef>
                <a:spcPts val="1000"/>
              </a:spcBef>
              <a:buFont typeface="Arial" panose="020B0604020202020204" pitchFamily="34" charset="0"/>
              <a:buChar char="•"/>
            </a:pPr>
            <a:r>
              <a:rPr lang="en-US" sz="1600" dirty="0">
                <a:solidFill>
                  <a:schemeClr val="accent1">
                    <a:lumMod val="50000"/>
                  </a:schemeClr>
                </a:solidFill>
                <a:ea typeface="Calibri" panose="020F0502020204030204" pitchFamily="34" charset="0"/>
                <a:cs typeface="Times New Roman" panose="02020603050405020304" pitchFamily="18" charset="0"/>
              </a:rPr>
              <a:t>the </a:t>
            </a:r>
            <a:r>
              <a:rPr lang="en-US" sz="1600" dirty="0">
                <a:solidFill>
                  <a:schemeClr val="accent1">
                    <a:lumMod val="50000"/>
                  </a:schemeClr>
                </a:solidFill>
                <a:hlinkClick r:id="rId5">
                  <a:extLst>
                    <a:ext uri="{A12FA001-AC4F-418D-AE19-62706E023703}">
                      <ahyp:hlinkClr xmlns:ahyp="http://schemas.microsoft.com/office/drawing/2018/hyperlinkcolor" val="tx"/>
                    </a:ext>
                  </a:extLst>
                </a:hlinkClick>
              </a:rPr>
              <a:t>2020 Bologna Implementation Report</a:t>
            </a:r>
            <a:r>
              <a:rPr lang="en-US" sz="1600" dirty="0">
                <a:solidFill>
                  <a:schemeClr val="accent1">
                    <a:lumMod val="50000"/>
                  </a:schemeClr>
                </a:solidFill>
              </a:rPr>
              <a:t> </a:t>
            </a:r>
          </a:p>
          <a:p>
            <a:pPr marL="800100" lvl="1" indent="-342900" algn="just">
              <a:lnSpc>
                <a:spcPct val="115000"/>
              </a:lnSpc>
              <a:spcBef>
                <a:spcPts val="1000"/>
              </a:spcBef>
              <a:buFont typeface="Arial" panose="020B0604020202020204" pitchFamily="34" charset="0"/>
              <a:buChar char="•"/>
            </a:pPr>
            <a:r>
              <a:rPr lang="en-US" sz="1600" dirty="0">
                <a:solidFill>
                  <a:schemeClr val="accent1">
                    <a:lumMod val="50000"/>
                  </a:schemeClr>
                </a:solidFill>
                <a:ea typeface="Calibri" panose="020F0502020204030204" pitchFamily="34" charset="0"/>
                <a:cs typeface="Times New Roman" panose="02020603050405020304" pitchFamily="18" charset="0"/>
              </a:rPr>
              <a:t>the monitoring of the implementation of the Lisbon Recognition Convention</a:t>
            </a:r>
          </a:p>
          <a:p>
            <a:pPr marL="800100" lvl="1" indent="-342900" algn="just">
              <a:lnSpc>
                <a:spcPct val="115000"/>
              </a:lnSpc>
              <a:spcBef>
                <a:spcPts val="1000"/>
              </a:spcBef>
              <a:buFont typeface="Arial" panose="020B0604020202020204" pitchFamily="34" charset="0"/>
              <a:buChar char="•"/>
            </a:pPr>
            <a:r>
              <a:rPr lang="en-US" sz="1600" dirty="0">
                <a:solidFill>
                  <a:schemeClr val="accent1">
                    <a:lumMod val="50000"/>
                  </a:schemeClr>
                </a:solidFill>
                <a:ea typeface="Calibri" panose="020F0502020204030204" pitchFamily="34" charset="0"/>
                <a:cs typeface="Times New Roman" panose="02020603050405020304" pitchFamily="18" charset="0"/>
              </a:rPr>
              <a:t>the </a:t>
            </a:r>
            <a:r>
              <a:rPr lang="en-US" sz="1600" u="sng" dirty="0">
                <a:solidFill>
                  <a:schemeClr val="accent1">
                    <a:lumMod val="50000"/>
                  </a:schemeClr>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Bologna with student eyes 2020</a:t>
            </a:r>
            <a:r>
              <a:rPr lang="en-US" sz="1600" dirty="0">
                <a:solidFill>
                  <a:schemeClr val="accent1">
                    <a:lumMod val="50000"/>
                  </a:schemeClr>
                </a:solidFill>
                <a:ea typeface="Calibri" panose="020F0502020204030204" pitchFamily="34" charset="0"/>
                <a:cs typeface="Times New Roman" panose="02020603050405020304" pitchFamily="18" charset="0"/>
              </a:rPr>
              <a:t>. </a:t>
            </a:r>
          </a:p>
          <a:p>
            <a:pPr lvl="1" algn="just">
              <a:lnSpc>
                <a:spcPct val="115000"/>
              </a:lnSpc>
              <a:spcBef>
                <a:spcPts val="1000"/>
              </a:spcBef>
            </a:pPr>
            <a:r>
              <a:rPr lang="en-US" sz="1600" dirty="0">
                <a:solidFill>
                  <a:schemeClr val="accent1">
                    <a:lumMod val="50000"/>
                  </a:schemeClr>
                </a:solidFill>
                <a:ea typeface="Calibri" panose="020F0502020204030204" pitchFamily="34" charset="0"/>
                <a:cs typeface="Times New Roman" panose="02020603050405020304" pitchFamily="18" charset="0"/>
              </a:rPr>
              <a:t>Presentation of the </a:t>
            </a:r>
            <a:r>
              <a:rPr lang="en-US" sz="1600" b="1" dirty="0">
                <a:solidFill>
                  <a:schemeClr val="accent1">
                    <a:lumMod val="50000"/>
                  </a:schemeClr>
                </a:solidFill>
                <a:ea typeface="Calibri" panose="020F0502020204030204" pitchFamily="34" charset="0"/>
                <a:cs typeface="Times New Roman" panose="02020603050405020304" pitchFamily="18" charset="0"/>
              </a:rPr>
              <a:t>results of the survey </a:t>
            </a:r>
            <a:r>
              <a:rPr lang="en-US" sz="1600" dirty="0">
                <a:solidFill>
                  <a:schemeClr val="accent1">
                    <a:lumMod val="50000"/>
                  </a:schemeClr>
                </a:solidFill>
                <a:ea typeface="Calibri" panose="020F0502020204030204" pitchFamily="34" charset="0"/>
                <a:cs typeface="Times New Roman" panose="02020603050405020304" pitchFamily="18" charset="0"/>
              </a:rPr>
              <a:t>distributed among the TPG B members.</a:t>
            </a:r>
            <a:endParaRPr lang="it-IT" sz="1600" dirty="0">
              <a:solidFill>
                <a:schemeClr val="accent1">
                  <a:lumMod val="50000"/>
                </a:schemeClr>
              </a:solidFill>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Working groups </a:t>
            </a:r>
            <a:r>
              <a:rPr lang="en-US" sz="1600" dirty="0">
                <a:solidFill>
                  <a:schemeClr val="accent1">
                    <a:lumMod val="50000"/>
                  </a:schemeClr>
                </a:solidFill>
                <a:ea typeface="Calibri" panose="020F0502020204030204" pitchFamily="34" charset="0"/>
                <a:cs typeface="Times New Roman" panose="02020603050405020304" pitchFamily="18" charset="0"/>
              </a:rPr>
              <a:t>on the </a:t>
            </a:r>
            <a:r>
              <a:rPr lang="en-US" sz="1600" b="1" dirty="0">
                <a:solidFill>
                  <a:schemeClr val="accent1">
                    <a:lumMod val="50000"/>
                  </a:schemeClr>
                </a:solidFill>
                <a:ea typeface="Calibri" panose="020F0502020204030204" pitchFamily="34" charset="0"/>
                <a:cs typeface="Times New Roman" panose="02020603050405020304" pitchFamily="18" charset="0"/>
              </a:rPr>
              <a:t>TPG B Work Plan</a:t>
            </a:r>
            <a:r>
              <a:rPr lang="en-US" sz="1600" dirty="0">
                <a:solidFill>
                  <a:schemeClr val="accent1">
                    <a:lumMod val="50000"/>
                  </a:schemeClr>
                </a:solidFill>
                <a:ea typeface="Calibri" panose="020F0502020204030204" pitchFamily="34" charset="0"/>
                <a:cs typeface="Times New Roman" panose="02020603050405020304" pitchFamily="18" charset="0"/>
              </a:rPr>
              <a:t>. </a:t>
            </a:r>
            <a:endParaRPr lang="it-IT" sz="1600" dirty="0">
              <a:solidFill>
                <a:schemeClr val="accent1">
                  <a:lumMod val="50000"/>
                </a:schemeClr>
              </a:solidFill>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D57C3208-817E-704E-9970-66F49F5F7CB3}"/>
              </a:ext>
            </a:extLst>
          </p:cNvPr>
          <p:cNvSpPr txBox="1"/>
          <p:nvPr/>
        </p:nvSpPr>
        <p:spPr>
          <a:xfrm>
            <a:off x="6113292" y="4675107"/>
            <a:ext cx="2761306" cy="338554"/>
          </a:xfrm>
          <a:prstGeom prst="rect">
            <a:avLst/>
          </a:prstGeom>
          <a:noFill/>
        </p:spPr>
        <p:txBody>
          <a:bodyPr wrap="square" rtlCol="0">
            <a:spAutoFit/>
          </a:bodyPr>
          <a:lstStyle/>
          <a:p>
            <a:r>
              <a:rPr lang="it-IT" sz="1600" dirty="0" err="1">
                <a:solidFill>
                  <a:schemeClr val="accent1">
                    <a:lumMod val="50000"/>
                  </a:schemeClr>
                </a:solidFill>
                <a:hlinkClick r:id="rId7"/>
              </a:rPr>
              <a:t>Relevant</a:t>
            </a:r>
            <a:r>
              <a:rPr lang="it-IT" sz="1600" dirty="0">
                <a:solidFill>
                  <a:schemeClr val="accent1">
                    <a:lumMod val="50000"/>
                  </a:schemeClr>
                </a:solidFill>
                <a:hlinkClick r:id="rId7"/>
              </a:rPr>
              <a:t> </a:t>
            </a:r>
            <a:r>
              <a:rPr lang="it-IT" sz="1600" dirty="0" err="1">
                <a:solidFill>
                  <a:schemeClr val="accent1">
                    <a:lumMod val="50000"/>
                  </a:schemeClr>
                </a:solidFill>
                <a:hlinkClick r:id="rId7"/>
              </a:rPr>
              <a:t>materials</a:t>
            </a:r>
            <a:r>
              <a:rPr lang="it-IT" sz="1600" dirty="0">
                <a:solidFill>
                  <a:schemeClr val="accent1">
                    <a:lumMod val="50000"/>
                  </a:schemeClr>
                </a:solidFill>
                <a:hlinkClick r:id="rId7"/>
              </a:rPr>
              <a:t> and agenda</a:t>
            </a:r>
            <a:endParaRPr lang="it-IT" sz="1600" dirty="0">
              <a:solidFill>
                <a:schemeClr val="accent1">
                  <a:lumMod val="50000"/>
                </a:schemeClr>
              </a:solidFill>
            </a:endParaRPr>
          </a:p>
        </p:txBody>
      </p:sp>
      <p:sp>
        <p:nvSpPr>
          <p:cNvPr id="12" name="Rettangolo 11" descr="Tiro a segno">
            <a:extLst>
              <a:ext uri="{FF2B5EF4-FFF2-40B4-BE49-F238E27FC236}">
                <a16:creationId xmlns:a16="http://schemas.microsoft.com/office/drawing/2014/main" id="{E1B8F248-7799-794E-A938-4E8D86B6835A}"/>
              </a:ext>
            </a:extLst>
          </p:cNvPr>
          <p:cNvSpPr/>
          <p:nvPr/>
        </p:nvSpPr>
        <p:spPr>
          <a:xfrm>
            <a:off x="800651" y="792997"/>
            <a:ext cx="634513" cy="6060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38353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8650"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900" kern="1200" dirty="0">
                <a:solidFill>
                  <a:srgbClr val="002060"/>
                </a:solidFill>
                <a:ea typeface="+mj-ea"/>
                <a:cs typeface="+mj-cs"/>
                <a:sym typeface="Titillium Regular" pitchFamily="-84" charset="0"/>
              </a:rPr>
              <a:t>2</a:t>
            </a:r>
            <a:r>
              <a:rPr lang="en-US" altLang="it-IT" sz="3900" kern="1200" baseline="30000" dirty="0">
                <a:solidFill>
                  <a:srgbClr val="002060"/>
                </a:solidFill>
                <a:ea typeface="+mj-ea"/>
                <a:cs typeface="+mj-cs"/>
                <a:sym typeface="Titillium Regular" pitchFamily="-84" charset="0"/>
              </a:rPr>
              <a:t>th</a:t>
            </a:r>
            <a:r>
              <a:rPr lang="en-US" altLang="it-IT" sz="3900" kern="1200" dirty="0">
                <a:solidFill>
                  <a:srgbClr val="002060"/>
                </a:solidFill>
                <a:ea typeface="+mj-ea"/>
                <a:cs typeface="+mj-cs"/>
                <a:sym typeface="Titillium Regular" pitchFamily="-84" charset="0"/>
              </a:rPr>
              <a:t> TPG B meeting </a:t>
            </a:r>
          </a:p>
        </p:txBody>
      </p:sp>
      <p:grpSp>
        <p:nvGrpSpPr>
          <p:cNvPr id="2" name="Gruppo 1">
            <a:extLst>
              <a:ext uri="{FF2B5EF4-FFF2-40B4-BE49-F238E27FC236}">
                <a16:creationId xmlns:a16="http://schemas.microsoft.com/office/drawing/2014/main" id="{A3A89234-61F3-6042-B39F-613466E6EAD3}"/>
              </a:ext>
            </a:extLst>
          </p:cNvPr>
          <p:cNvGrpSpPr/>
          <p:nvPr/>
        </p:nvGrpSpPr>
        <p:grpSpPr>
          <a:xfrm>
            <a:off x="7707224" y="4182760"/>
            <a:ext cx="1357124" cy="960740"/>
            <a:chOff x="7707224" y="4182760"/>
            <a:chExt cx="1357124" cy="96074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grpSp>
      <p:graphicFrame>
        <p:nvGraphicFramePr>
          <p:cNvPr id="7" name="Diagramma 6">
            <a:extLst>
              <a:ext uri="{FF2B5EF4-FFF2-40B4-BE49-F238E27FC236}">
                <a16:creationId xmlns:a16="http://schemas.microsoft.com/office/drawing/2014/main" id="{4D4C1CF0-3099-2B4A-845E-1AD057A246FA}"/>
              </a:ext>
            </a:extLst>
          </p:cNvPr>
          <p:cNvGraphicFramePr/>
          <p:nvPr>
            <p:extLst>
              <p:ext uri="{D42A27DB-BD31-4B8C-83A1-F6EECF244321}">
                <p14:modId xmlns:p14="http://schemas.microsoft.com/office/powerpoint/2010/main" val="1528575548"/>
              </p:ext>
            </p:extLst>
          </p:nvPr>
        </p:nvGraphicFramePr>
        <p:xfrm>
          <a:off x="3819906" y="465294"/>
          <a:ext cx="4697730" cy="4128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5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00650" y="149570"/>
            <a:ext cx="7098649" cy="793706"/>
          </a:xfrm>
          <a:prstGeom prst="rect">
            <a:avLst/>
          </a:prstGeom>
        </p:spPr>
        <p:txBody>
          <a:bodyPr vert="horz" lIns="91440" tIns="45720" rIns="91440" bIns="45720" rtlCol="0" anchor="ctr">
            <a:normAutofit fontScale="77500" lnSpcReduction="20000"/>
          </a:bodyPr>
          <a:lstStyle/>
          <a:p>
            <a:pPr defTabSz="914400">
              <a:lnSpc>
                <a:spcPct val="90000"/>
              </a:lnSpc>
              <a:spcBef>
                <a:spcPct val="0"/>
              </a:spcBef>
              <a:spcAft>
                <a:spcPts val="600"/>
              </a:spcAft>
            </a:pPr>
            <a:r>
              <a:rPr lang="en-US" altLang="it-IT" sz="4000" kern="1200" dirty="0">
                <a:solidFill>
                  <a:schemeClr val="accent1">
                    <a:lumMod val="50000"/>
                  </a:schemeClr>
                </a:solidFill>
                <a:ea typeface="+mj-ea"/>
                <a:cs typeface="+mj-cs"/>
                <a:sym typeface="Titillium Regular" pitchFamily="-84" charset="0"/>
              </a:rPr>
              <a:t>Objective and contents of the 2</a:t>
            </a:r>
            <a:r>
              <a:rPr lang="en-US" altLang="it-IT" sz="4000" kern="1200" baseline="30000" dirty="0">
                <a:solidFill>
                  <a:schemeClr val="accent1">
                    <a:lumMod val="50000"/>
                  </a:schemeClr>
                </a:solidFill>
                <a:ea typeface="+mj-ea"/>
                <a:cs typeface="+mj-cs"/>
                <a:sym typeface="Titillium Regular" pitchFamily="-84" charset="0"/>
              </a:rPr>
              <a:t>nd</a:t>
            </a:r>
            <a:r>
              <a:rPr lang="en-US" altLang="it-IT" sz="4000" kern="1200" dirty="0">
                <a:solidFill>
                  <a:schemeClr val="accent1">
                    <a:lumMod val="50000"/>
                  </a:schemeClr>
                </a:solidFill>
                <a:ea typeface="+mj-ea"/>
                <a:cs typeface="+mj-cs"/>
                <a:sym typeface="Titillium Regular" pitchFamily="-84" charset="0"/>
              </a:rPr>
              <a:t> meeting</a:t>
            </a:r>
          </a:p>
        </p:txBody>
      </p:sp>
      <p:sp>
        <p:nvSpPr>
          <p:cNvPr id="3" name="Rettangolo 2">
            <a:extLst>
              <a:ext uri="{FF2B5EF4-FFF2-40B4-BE49-F238E27FC236}">
                <a16:creationId xmlns:a16="http://schemas.microsoft.com/office/drawing/2014/main" id="{9F5F443C-33BA-B641-9974-714FF64EFEED}"/>
              </a:ext>
            </a:extLst>
          </p:cNvPr>
          <p:cNvSpPr/>
          <p:nvPr/>
        </p:nvSpPr>
        <p:spPr>
          <a:xfrm>
            <a:off x="1706619" y="910174"/>
            <a:ext cx="698018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accent1">
                    <a:lumMod val="50000"/>
                  </a:schemeClr>
                </a:solidFill>
              </a:rPr>
              <a:t>Sharing experiences on</a:t>
            </a:r>
            <a:r>
              <a:rPr lang="en-US" sz="1600" b="1" dirty="0">
                <a:solidFill>
                  <a:schemeClr val="accent1">
                    <a:lumMod val="50000"/>
                  </a:schemeClr>
                </a:solidFill>
              </a:rPr>
              <a:t> digital technology</a:t>
            </a:r>
            <a:r>
              <a:rPr lang="en-US" sz="1600" dirty="0">
                <a:solidFill>
                  <a:schemeClr val="accent1">
                    <a:lumMod val="50000"/>
                  </a:schemeClr>
                </a:solidFill>
              </a:rPr>
              <a:t> and the </a:t>
            </a:r>
            <a:r>
              <a:rPr lang="en-US" sz="1600" b="1" dirty="0">
                <a:solidFill>
                  <a:schemeClr val="accent1">
                    <a:lumMod val="50000"/>
                  </a:schemeClr>
                </a:solidFill>
              </a:rPr>
              <a:t>Diploma Supplement</a:t>
            </a:r>
            <a:r>
              <a:rPr lang="en-US" sz="1600" dirty="0">
                <a:solidFill>
                  <a:schemeClr val="accent1">
                    <a:lumMod val="50000"/>
                  </a:schemeClr>
                </a:solidFill>
              </a:rPr>
              <a:t> for the recognition agenda </a:t>
            </a:r>
            <a:endParaRPr lang="it-IT" sz="1600" dirty="0">
              <a:solidFill>
                <a:schemeClr val="accent1">
                  <a:lumMod val="50000"/>
                </a:schemeClr>
              </a:solidFill>
            </a:endParaRPr>
          </a:p>
        </p:txBody>
      </p:sp>
      <p:sp>
        <p:nvSpPr>
          <p:cNvPr id="8" name="Rettangolo 7" descr="Segno di spunta">
            <a:extLst>
              <a:ext uri="{FF2B5EF4-FFF2-40B4-BE49-F238E27FC236}">
                <a16:creationId xmlns:a16="http://schemas.microsoft.com/office/drawing/2014/main" id="{74A74BA7-810F-FE4F-A1E0-333F78F8340D}"/>
              </a:ext>
            </a:extLst>
          </p:cNvPr>
          <p:cNvSpPr/>
          <p:nvPr/>
        </p:nvSpPr>
        <p:spPr>
          <a:xfrm>
            <a:off x="800651" y="2361504"/>
            <a:ext cx="634513" cy="6060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ttangolo 5">
            <a:extLst>
              <a:ext uri="{FF2B5EF4-FFF2-40B4-BE49-F238E27FC236}">
                <a16:creationId xmlns:a16="http://schemas.microsoft.com/office/drawing/2014/main" id="{5350F76A-A2A1-FE4C-909B-56B38935E069}"/>
              </a:ext>
            </a:extLst>
          </p:cNvPr>
          <p:cNvSpPr/>
          <p:nvPr/>
        </p:nvSpPr>
        <p:spPr>
          <a:xfrm>
            <a:off x="685352" y="2967515"/>
            <a:ext cx="1118696" cy="641971"/>
          </a:xfrm>
          <a:prstGeom prst="rect">
            <a:avLst/>
          </a:prstGeom>
        </p:spPr>
        <p:txBody>
          <a:bodyPr wrap="square">
            <a:spAutoFit/>
          </a:bodyPr>
          <a:lstStyle/>
          <a:p>
            <a:pPr>
              <a:lnSpc>
                <a:spcPct val="115000"/>
              </a:lnSpc>
              <a:spcBef>
                <a:spcPts val="1000"/>
              </a:spcBef>
              <a:spcAft>
                <a:spcPts val="1000"/>
              </a:spcAft>
            </a:pPr>
            <a:r>
              <a:rPr lang="en-US" sz="1600" b="1" dirty="0">
                <a:solidFill>
                  <a:schemeClr val="accent1">
                    <a:lumMod val="50000"/>
                  </a:schemeClr>
                </a:solidFill>
                <a:latin typeface="+mj-lt"/>
                <a:ea typeface="Calibri" panose="020F0502020204030204" pitchFamily="34" charset="0"/>
                <a:cs typeface="Times New Roman" panose="02020603050405020304" pitchFamily="18" charset="0"/>
              </a:rPr>
              <a:t>2 main sessions</a:t>
            </a:r>
            <a:endParaRPr lang="it-IT" sz="1600" b="1" dirty="0">
              <a:solidFill>
                <a:schemeClr val="accent1">
                  <a:lumMod val="50000"/>
                </a:schemeClr>
              </a:solidFill>
              <a:latin typeface="+mj-lt"/>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DD9BAFAD-BD8B-D941-9F05-374C4B6A9A8E}"/>
              </a:ext>
            </a:extLst>
          </p:cNvPr>
          <p:cNvSpPr/>
          <p:nvPr/>
        </p:nvSpPr>
        <p:spPr>
          <a:xfrm>
            <a:off x="1706619" y="1901574"/>
            <a:ext cx="6980181" cy="3023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15000"/>
              </a:lnSpc>
              <a:spcBef>
                <a:spcPts val="1000"/>
              </a:spcBef>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Plenary</a:t>
            </a:r>
            <a:r>
              <a:rPr lang="en-US" sz="1600" dirty="0">
                <a:solidFill>
                  <a:schemeClr val="accent1">
                    <a:lumMod val="50000"/>
                  </a:schemeClr>
                </a:solidFill>
                <a:ea typeface="Calibri" panose="020F0502020204030204" pitchFamily="34" charset="0"/>
                <a:cs typeface="Times New Roman" panose="02020603050405020304" pitchFamily="18" charset="0"/>
              </a:rPr>
              <a:t>: developments and practices in the three dimensions of </a:t>
            </a:r>
            <a:r>
              <a:rPr lang="en-US" sz="1600" dirty="0" err="1">
                <a:solidFill>
                  <a:schemeClr val="accent1">
                    <a:lumMod val="50000"/>
                  </a:schemeClr>
                </a:solidFill>
                <a:ea typeface="Calibri" panose="020F0502020204030204" pitchFamily="34" charset="0"/>
                <a:cs typeface="Times New Roman" panose="02020603050405020304" pitchFamily="18" charset="0"/>
              </a:rPr>
              <a:t>digitalisation</a:t>
            </a:r>
            <a:r>
              <a:rPr lang="en-US" sz="1600" dirty="0">
                <a:solidFill>
                  <a:schemeClr val="accent1">
                    <a:lumMod val="50000"/>
                  </a:schemeClr>
                </a:solidFill>
                <a:ea typeface="Calibri" panose="020F0502020204030204" pitchFamily="34" charset="0"/>
                <a:cs typeface="Times New Roman" panose="02020603050405020304" pitchFamily="18" charset="0"/>
              </a:rPr>
              <a:t> </a:t>
            </a:r>
          </a:p>
          <a:p>
            <a:pPr marL="800100" lvl="1" indent="-342900" algn="just">
              <a:lnSpc>
                <a:spcPct val="115000"/>
              </a:lnSpc>
              <a:spcBef>
                <a:spcPts val="1000"/>
              </a:spcBef>
              <a:buFont typeface="Arial" panose="020B0604020202020204" pitchFamily="34" charset="0"/>
              <a:buChar char="•"/>
            </a:pPr>
            <a:r>
              <a:rPr lang="en-GB" sz="1600" dirty="0">
                <a:solidFill>
                  <a:schemeClr val="accent1">
                    <a:lumMod val="50000"/>
                  </a:schemeClr>
                </a:solidFill>
                <a:cs typeface="Times New Roman" panose="02020603050405020304" pitchFamily="18" charset="0"/>
              </a:rPr>
              <a:t>Secure, trusted, and transparent data provision </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5">
                  <a:extLst>
                    <a:ext uri="{A12FA001-AC4F-418D-AE19-62706E023703}">
                      <ahyp:hlinkClr xmlns:ahyp="http://schemas.microsoft.com/office/drawing/2018/hyperlinkcolor" val="tx"/>
                    </a:ext>
                  </a:extLst>
                </a:hlinkClick>
              </a:rPr>
              <a:t>Database of External Quality Assurance Results</a:t>
            </a:r>
            <a:r>
              <a:rPr lang="en-GB" sz="1600" dirty="0">
                <a:solidFill>
                  <a:schemeClr val="accent1">
                    <a:lumMod val="50000"/>
                  </a:schemeClr>
                </a:solidFill>
                <a:cs typeface="Times New Roman" panose="02020603050405020304" pitchFamily="18" charset="0"/>
              </a:rPr>
              <a:t> (DEQAR)</a:t>
            </a:r>
            <a:endParaRPr lang="it-IT" sz="1600" dirty="0">
              <a:solidFill>
                <a:schemeClr val="accent1">
                  <a:lumMod val="50000"/>
                </a:schemeClr>
              </a:solidFill>
              <a:cs typeface="Times New Roman" panose="02020603050405020304" pitchFamily="18" charset="0"/>
            </a:endParaRPr>
          </a:p>
          <a:p>
            <a:pPr marL="742950" lvl="1"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rPr>
              <a:t>Platforms for credential sharing </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6">
                  <a:extLst>
                    <a:ext uri="{A12FA001-AC4F-418D-AE19-62706E023703}">
                      <ahyp:hlinkClr xmlns:ahyp="http://schemas.microsoft.com/office/drawing/2018/hyperlinkcolor" val="tx"/>
                    </a:ext>
                  </a:extLst>
                </a:hlinkClick>
              </a:rPr>
              <a:t>Europass</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7">
                  <a:extLst>
                    <a:ext uri="{A12FA001-AC4F-418D-AE19-62706E023703}">
                      <ahyp:hlinkClr xmlns:ahyp="http://schemas.microsoft.com/office/drawing/2018/hyperlinkcolor" val="tx"/>
                    </a:ext>
                  </a:extLst>
                </a:hlinkClick>
              </a:rPr>
              <a:t>European Blockchain Services Infrastructure</a:t>
            </a:r>
            <a:r>
              <a:rPr lang="en-GB" sz="1600" dirty="0">
                <a:solidFill>
                  <a:schemeClr val="accent1">
                    <a:lumMod val="50000"/>
                  </a:schemeClr>
                </a:solidFill>
                <a:cs typeface="Times New Roman" panose="02020603050405020304" pitchFamily="18" charset="0"/>
              </a:rPr>
              <a:t> (EBSI)</a:t>
            </a:r>
            <a:endParaRPr lang="it-IT" sz="1600" dirty="0">
              <a:solidFill>
                <a:schemeClr val="accent1">
                  <a:lumMod val="50000"/>
                </a:schemeClr>
              </a:solidFill>
              <a:cs typeface="Times New Roman" panose="02020603050405020304" pitchFamily="18" charset="0"/>
            </a:endParaRPr>
          </a:p>
          <a:p>
            <a:pPr marL="742950" lvl="1"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rPr>
              <a:t>Criteria and principles of the LRC applied to the digitisation of the recognition process</a:t>
            </a:r>
            <a:endParaRPr lang="it-IT" sz="1600" dirty="0">
              <a:solidFill>
                <a:schemeClr val="accent1">
                  <a:lumMod val="50000"/>
                </a:schemeClr>
              </a:solidFill>
              <a:cs typeface="Times New Roman" panose="02020603050405020304" pitchFamily="18" charset="0"/>
            </a:endParaRPr>
          </a:p>
          <a:p>
            <a:pPr marL="1200150" lvl="2" indent="-285750">
              <a:buFont typeface="Arial" panose="020B0604020202020204" pitchFamily="34" charset="0"/>
              <a:buChar char="•"/>
            </a:pPr>
            <a:r>
              <a:rPr lang="en-GB" sz="1600" dirty="0">
                <a:solidFill>
                  <a:schemeClr val="accent1">
                    <a:lumMod val="50000"/>
                  </a:schemeClr>
                </a:solidFill>
                <a:cs typeface="Times New Roman" panose="02020603050405020304" pitchFamily="18" charset="0"/>
                <a:hlinkClick r:id="rId8">
                  <a:extLst>
                    <a:ext uri="{A12FA001-AC4F-418D-AE19-62706E023703}">
                      <ahyp:hlinkClr xmlns:ahyp="http://schemas.microsoft.com/office/drawing/2018/hyperlinkcolor" val="tx"/>
                    </a:ext>
                  </a:extLst>
                </a:hlinkClick>
              </a:rPr>
              <a:t>Digital Innovations in Credential Evaluation and the Networks</a:t>
            </a:r>
            <a:r>
              <a:rPr lang="en-GB" sz="1600" dirty="0">
                <a:solidFill>
                  <a:schemeClr val="accent1">
                    <a:lumMod val="50000"/>
                  </a:schemeClr>
                </a:solidFill>
                <a:cs typeface="Times New Roman" panose="02020603050405020304" pitchFamily="18" charset="0"/>
              </a:rPr>
              <a:t> (</a:t>
            </a:r>
            <a:r>
              <a:rPr lang="en-GB" sz="1600" dirty="0" err="1">
                <a:solidFill>
                  <a:schemeClr val="accent1">
                    <a:lumMod val="50000"/>
                  </a:schemeClr>
                </a:solidFill>
                <a:cs typeface="Times New Roman" panose="02020603050405020304" pitchFamily="18" charset="0"/>
              </a:rPr>
              <a:t>DigiNet</a:t>
            </a:r>
            <a:r>
              <a:rPr lang="en-GB" sz="1600" dirty="0">
                <a:solidFill>
                  <a:schemeClr val="accent1">
                    <a:lumMod val="50000"/>
                  </a:schemeClr>
                </a:solidFill>
                <a:cs typeface="Times New Roman" panose="02020603050405020304" pitchFamily="18" charset="0"/>
              </a:rPr>
              <a:t>) and </a:t>
            </a:r>
            <a:r>
              <a:rPr lang="en-GB" sz="1600" dirty="0">
                <a:solidFill>
                  <a:schemeClr val="accent1">
                    <a:lumMod val="50000"/>
                  </a:schemeClr>
                </a:solidFill>
                <a:cs typeface="Times New Roman" panose="02020603050405020304" pitchFamily="18" charset="0"/>
                <a:hlinkClick r:id="rId9">
                  <a:extLst>
                    <a:ext uri="{A12FA001-AC4F-418D-AE19-62706E023703}">
                      <ahyp:hlinkClr xmlns:ahyp="http://schemas.microsoft.com/office/drawing/2018/hyperlinkcolor" val="tx"/>
                    </a:ext>
                  </a:extLst>
                </a:hlinkClick>
              </a:rPr>
              <a:t>Digital Student Data &amp; Recognition </a:t>
            </a:r>
            <a:r>
              <a:rPr lang="en-GB" sz="1600" dirty="0">
                <a:solidFill>
                  <a:schemeClr val="accent1">
                    <a:lumMod val="50000"/>
                  </a:schemeClr>
                </a:solidFill>
                <a:cs typeface="Times New Roman" panose="02020603050405020304" pitchFamily="18" charset="0"/>
              </a:rPr>
              <a:t>(</a:t>
            </a:r>
            <a:r>
              <a:rPr lang="en-GB" sz="1600" dirty="0" err="1">
                <a:solidFill>
                  <a:schemeClr val="accent1">
                    <a:lumMod val="50000"/>
                  </a:schemeClr>
                </a:solidFill>
                <a:cs typeface="Times New Roman" panose="02020603050405020304" pitchFamily="18" charset="0"/>
              </a:rPr>
              <a:t>DigiRec</a:t>
            </a:r>
            <a:r>
              <a:rPr lang="en-GB" sz="1600" dirty="0">
                <a:solidFill>
                  <a:schemeClr val="accent1">
                    <a:lumMod val="50000"/>
                  </a:schemeClr>
                </a:solidFill>
                <a:cs typeface="Times New Roman" panose="02020603050405020304" pitchFamily="18" charset="0"/>
              </a:rPr>
              <a:t>) </a:t>
            </a:r>
            <a:r>
              <a:rPr lang="it-IT" sz="1600" dirty="0">
                <a:solidFill>
                  <a:schemeClr val="accent1">
                    <a:lumMod val="50000"/>
                  </a:schemeClr>
                </a:solidFill>
                <a:cs typeface="Times New Roman" panose="02020603050405020304" pitchFamily="18" charset="0"/>
              </a:rPr>
              <a:t> </a:t>
            </a:r>
            <a:endParaRPr lang="en-US" sz="1600" dirty="0">
              <a:solidFill>
                <a:schemeClr val="accent1">
                  <a:lumMod val="50000"/>
                </a:schemeClr>
              </a:solidFill>
              <a:cs typeface="Times New Roman" panose="02020603050405020304" pitchFamily="18" charset="0"/>
            </a:endParaRPr>
          </a:p>
          <a:p>
            <a:pPr marL="342900" lvl="0" indent="-342900" algn="just">
              <a:lnSpc>
                <a:spcPct val="115000"/>
              </a:lnSpc>
              <a:spcAft>
                <a:spcPts val="1000"/>
              </a:spcAft>
              <a:buFont typeface="+mj-lt"/>
              <a:buAutoNum type="arabicPeriod"/>
            </a:pPr>
            <a:r>
              <a:rPr lang="en-US" sz="1600" b="1" dirty="0">
                <a:solidFill>
                  <a:schemeClr val="accent1">
                    <a:lumMod val="50000"/>
                  </a:schemeClr>
                </a:solidFill>
                <a:ea typeface="Calibri" panose="020F0502020204030204" pitchFamily="34" charset="0"/>
                <a:cs typeface="Times New Roman" panose="02020603050405020304" pitchFamily="18" charset="0"/>
              </a:rPr>
              <a:t>Working groups </a:t>
            </a:r>
            <a:r>
              <a:rPr lang="en-US" sz="1600" dirty="0">
                <a:solidFill>
                  <a:schemeClr val="accent1">
                    <a:lumMod val="50000"/>
                  </a:schemeClr>
                </a:solidFill>
                <a:ea typeface="Calibri" panose="020F0502020204030204" pitchFamily="34" charset="0"/>
                <a:cs typeface="Times New Roman" panose="02020603050405020304" pitchFamily="18" charset="0"/>
              </a:rPr>
              <a:t>on the </a:t>
            </a:r>
            <a:r>
              <a:rPr lang="en-US" sz="1600" b="1" dirty="0">
                <a:solidFill>
                  <a:schemeClr val="accent1">
                    <a:lumMod val="50000"/>
                  </a:schemeClr>
                </a:solidFill>
                <a:ea typeface="Calibri" panose="020F0502020204030204" pitchFamily="34" charset="0"/>
                <a:cs typeface="Times New Roman" panose="02020603050405020304" pitchFamily="18" charset="0"/>
              </a:rPr>
              <a:t>dimensions of </a:t>
            </a:r>
            <a:r>
              <a:rPr lang="en-US" sz="1600" b="1" dirty="0" err="1">
                <a:solidFill>
                  <a:schemeClr val="accent1">
                    <a:lumMod val="50000"/>
                  </a:schemeClr>
                </a:solidFill>
                <a:ea typeface="Calibri" panose="020F0502020204030204" pitchFamily="34" charset="0"/>
                <a:cs typeface="Times New Roman" panose="02020603050405020304" pitchFamily="18" charset="0"/>
              </a:rPr>
              <a:t>digitalisation</a:t>
            </a:r>
            <a:r>
              <a:rPr lang="en-US" sz="1600" dirty="0">
                <a:solidFill>
                  <a:schemeClr val="accent1">
                    <a:lumMod val="50000"/>
                  </a:schemeClr>
                </a:solidFill>
                <a:ea typeface="Calibri" panose="020F0502020204030204" pitchFamily="34" charset="0"/>
                <a:cs typeface="Times New Roman" panose="02020603050405020304" pitchFamily="18" charset="0"/>
              </a:rPr>
              <a:t>. </a:t>
            </a:r>
            <a:endParaRPr lang="it-IT" sz="1600" dirty="0">
              <a:solidFill>
                <a:schemeClr val="accent1">
                  <a:lumMod val="50000"/>
                </a:schemeClr>
              </a:solidFill>
              <a:ea typeface="Calibri" panose="020F0502020204030204" pitchFamily="34" charset="0"/>
              <a:cs typeface="Times New Roman" panose="02020603050405020304" pitchFamily="18" charset="0"/>
            </a:endParaRPr>
          </a:p>
        </p:txBody>
      </p:sp>
      <p:sp>
        <p:nvSpPr>
          <p:cNvPr id="12" name="Rettangolo 11" descr="Tiro a segno">
            <a:extLst>
              <a:ext uri="{FF2B5EF4-FFF2-40B4-BE49-F238E27FC236}">
                <a16:creationId xmlns:a16="http://schemas.microsoft.com/office/drawing/2014/main" id="{E1B8F248-7799-794E-A938-4E8D86B6835A}"/>
              </a:ext>
            </a:extLst>
          </p:cNvPr>
          <p:cNvSpPr/>
          <p:nvPr/>
        </p:nvSpPr>
        <p:spPr>
          <a:xfrm>
            <a:off x="800650" y="910174"/>
            <a:ext cx="634513" cy="60601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11226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8650" y="417891"/>
            <a:ext cx="2530602" cy="41759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it-IT" sz="3900" kern="1200" dirty="0">
                <a:solidFill>
                  <a:srgbClr val="002060"/>
                </a:solidFill>
                <a:ea typeface="+mj-ea"/>
                <a:cs typeface="+mj-cs"/>
                <a:sym typeface="Titillium Regular" pitchFamily="-84" charset="0"/>
              </a:rPr>
              <a:t>3</a:t>
            </a:r>
            <a:r>
              <a:rPr lang="en-US" altLang="it-IT" sz="3900" baseline="30000" dirty="0">
                <a:solidFill>
                  <a:srgbClr val="002060"/>
                </a:solidFill>
                <a:ea typeface="+mj-ea"/>
                <a:cs typeface="+mj-cs"/>
                <a:sym typeface="Titillium Regular" pitchFamily="-84" charset="0"/>
              </a:rPr>
              <a:t>rd</a:t>
            </a:r>
            <a:r>
              <a:rPr lang="en-US" altLang="it-IT" sz="3900" kern="1200" dirty="0">
                <a:solidFill>
                  <a:srgbClr val="002060"/>
                </a:solidFill>
                <a:ea typeface="+mj-ea"/>
                <a:cs typeface="+mj-cs"/>
                <a:sym typeface="Titillium Regular" pitchFamily="-84" charset="0"/>
              </a:rPr>
              <a:t> TPG B meeting  </a:t>
            </a:r>
          </a:p>
        </p:txBody>
      </p:sp>
      <p:grpSp>
        <p:nvGrpSpPr>
          <p:cNvPr id="2" name="Gruppo 1">
            <a:extLst>
              <a:ext uri="{FF2B5EF4-FFF2-40B4-BE49-F238E27FC236}">
                <a16:creationId xmlns:a16="http://schemas.microsoft.com/office/drawing/2014/main" id="{A3A89234-61F3-6042-B39F-613466E6EAD3}"/>
              </a:ext>
            </a:extLst>
          </p:cNvPr>
          <p:cNvGrpSpPr/>
          <p:nvPr/>
        </p:nvGrpSpPr>
        <p:grpSpPr>
          <a:xfrm>
            <a:off x="7707224" y="4182760"/>
            <a:ext cx="1357124" cy="960740"/>
            <a:chOff x="7707224" y="4182760"/>
            <a:chExt cx="1357124" cy="960740"/>
          </a:xfrm>
        </p:grpSpPr>
        <p:pic>
          <p:nvPicPr>
            <p:cNvPr id="42" name="Immagine 41" descr="Immagine che contiene segnale, giallo, persone, disegnando&#10;&#10;Descrizione generata automaticamente">
              <a:extLst>
                <a:ext uri="{FF2B5EF4-FFF2-40B4-BE49-F238E27FC236}">
                  <a16:creationId xmlns:a16="http://schemas.microsoft.com/office/drawing/2014/main" id="{D71E05C2-354F-9246-A57D-D162AD704336}"/>
                </a:ext>
              </a:extLst>
            </p:cNvPr>
            <p:cNvPicPr>
              <a:picLocks noChangeAspect="1"/>
            </p:cNvPicPr>
            <p:nvPr/>
          </p:nvPicPr>
          <p:blipFill>
            <a:blip r:embed="rId3"/>
            <a:stretch>
              <a:fillRect/>
            </a:stretch>
          </p:blipFill>
          <p:spPr>
            <a:xfrm>
              <a:off x="7707224" y="4226430"/>
              <a:ext cx="636125" cy="873400"/>
            </a:xfrm>
            <a:prstGeom prst="rect">
              <a:avLst/>
            </a:prstGeom>
          </p:spPr>
        </p:pic>
        <p:pic>
          <p:nvPicPr>
            <p:cNvPr id="43" name="Immagine 42">
              <a:extLst>
                <a:ext uri="{FF2B5EF4-FFF2-40B4-BE49-F238E27FC236}">
                  <a16:creationId xmlns:a16="http://schemas.microsoft.com/office/drawing/2014/main" id="{64516B84-03A3-9C49-B76E-0E08822EB114}"/>
                </a:ext>
              </a:extLst>
            </p:cNvPr>
            <p:cNvPicPr>
              <a:picLocks noChangeAspect="1"/>
            </p:cNvPicPr>
            <p:nvPr/>
          </p:nvPicPr>
          <p:blipFill>
            <a:blip r:embed="rId4"/>
            <a:stretch>
              <a:fillRect/>
            </a:stretch>
          </p:blipFill>
          <p:spPr>
            <a:xfrm>
              <a:off x="8304068" y="4182760"/>
              <a:ext cx="760280" cy="960740"/>
            </a:xfrm>
            <a:prstGeom prst="rect">
              <a:avLst/>
            </a:prstGeom>
          </p:spPr>
        </p:pic>
      </p:grpSp>
      <p:graphicFrame>
        <p:nvGraphicFramePr>
          <p:cNvPr id="7" name="Diagramma 6">
            <a:extLst>
              <a:ext uri="{FF2B5EF4-FFF2-40B4-BE49-F238E27FC236}">
                <a16:creationId xmlns:a16="http://schemas.microsoft.com/office/drawing/2014/main" id="{4D4C1CF0-3099-2B4A-845E-1AD057A246FA}"/>
              </a:ext>
            </a:extLst>
          </p:cNvPr>
          <p:cNvGraphicFramePr/>
          <p:nvPr>
            <p:extLst>
              <p:ext uri="{D42A27DB-BD31-4B8C-83A1-F6EECF244321}">
                <p14:modId xmlns:p14="http://schemas.microsoft.com/office/powerpoint/2010/main" val="800911204"/>
              </p:ext>
            </p:extLst>
          </p:nvPr>
        </p:nvGraphicFramePr>
        <p:xfrm>
          <a:off x="3819906" y="279400"/>
          <a:ext cx="4697730" cy="43144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029193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3600</TotalTime>
  <Words>1092</Words>
  <Application>Microsoft Macintosh PowerPoint</Application>
  <PresentationFormat>Presentazione su schermo (16:9)</PresentationFormat>
  <Paragraphs>167</Paragraphs>
  <Slides>16</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Chiara Finocchietti</cp:lastModifiedBy>
  <cp:revision>610</cp:revision>
  <cp:lastPrinted>2019-10-23T00:32:17Z</cp:lastPrinted>
  <dcterms:created xsi:type="dcterms:W3CDTF">2018-10-03T19:58:40Z</dcterms:created>
  <dcterms:modified xsi:type="dcterms:W3CDTF">2022-10-25T10:20:48Z</dcterms:modified>
</cp:coreProperties>
</file>