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3004800" cy="9753600"/>
  <p:notesSz cx="6858000" cy="9144000"/>
  <p:defaultTextStyle>
    <a:lvl1pPr algn="ctr" defTabSz="584200">
      <a:defRPr sz="3000">
        <a:solidFill>
          <a:srgbClr val="324863"/>
        </a:solidFill>
        <a:latin typeface="Palatino"/>
        <a:ea typeface="Palatino"/>
        <a:cs typeface="Palatino"/>
        <a:sym typeface="Palatino"/>
      </a:defRPr>
    </a:lvl1pPr>
    <a:lvl2pPr indent="228600" algn="ctr" defTabSz="584200">
      <a:defRPr sz="3000">
        <a:solidFill>
          <a:srgbClr val="324863"/>
        </a:solidFill>
        <a:latin typeface="Palatino"/>
        <a:ea typeface="Palatino"/>
        <a:cs typeface="Palatino"/>
        <a:sym typeface="Palatino"/>
      </a:defRPr>
    </a:lvl2pPr>
    <a:lvl3pPr indent="457200" algn="ctr" defTabSz="584200">
      <a:defRPr sz="3000">
        <a:solidFill>
          <a:srgbClr val="324863"/>
        </a:solidFill>
        <a:latin typeface="Palatino"/>
        <a:ea typeface="Palatino"/>
        <a:cs typeface="Palatino"/>
        <a:sym typeface="Palatino"/>
      </a:defRPr>
    </a:lvl3pPr>
    <a:lvl4pPr indent="685800" algn="ctr" defTabSz="584200">
      <a:defRPr sz="3000">
        <a:solidFill>
          <a:srgbClr val="324863"/>
        </a:solidFill>
        <a:latin typeface="Palatino"/>
        <a:ea typeface="Palatino"/>
        <a:cs typeface="Palatino"/>
        <a:sym typeface="Palatino"/>
      </a:defRPr>
    </a:lvl4pPr>
    <a:lvl5pPr indent="914400" algn="ctr" defTabSz="584200">
      <a:defRPr sz="3000">
        <a:solidFill>
          <a:srgbClr val="324863"/>
        </a:solidFill>
        <a:latin typeface="Palatino"/>
        <a:ea typeface="Palatino"/>
        <a:cs typeface="Palatino"/>
        <a:sym typeface="Palatino"/>
      </a:defRPr>
    </a:lvl5pPr>
    <a:lvl6pPr indent="1143000" algn="ctr" defTabSz="584200">
      <a:defRPr sz="3000">
        <a:solidFill>
          <a:srgbClr val="324863"/>
        </a:solidFill>
        <a:latin typeface="Palatino"/>
        <a:ea typeface="Palatino"/>
        <a:cs typeface="Palatino"/>
        <a:sym typeface="Palatino"/>
      </a:defRPr>
    </a:lvl6pPr>
    <a:lvl7pPr indent="1371600" algn="ctr" defTabSz="584200">
      <a:defRPr sz="3000">
        <a:solidFill>
          <a:srgbClr val="324863"/>
        </a:solidFill>
        <a:latin typeface="Palatino"/>
        <a:ea typeface="Palatino"/>
        <a:cs typeface="Palatino"/>
        <a:sym typeface="Palatino"/>
      </a:defRPr>
    </a:lvl7pPr>
    <a:lvl8pPr indent="1600200" algn="ctr" defTabSz="584200">
      <a:defRPr sz="3000">
        <a:solidFill>
          <a:srgbClr val="324863"/>
        </a:solidFill>
        <a:latin typeface="Palatino"/>
        <a:ea typeface="Palatino"/>
        <a:cs typeface="Palatino"/>
        <a:sym typeface="Palatino"/>
      </a:defRPr>
    </a:lvl8pPr>
    <a:lvl9pPr indent="1828800" algn="ctr" defTabSz="584200">
      <a:defRPr sz="3000">
        <a:solidFill>
          <a:srgbClr val="324863"/>
        </a:solidFill>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Palatino"/>
          <a:ea typeface="Palatino"/>
          <a:cs typeface="Palatino"/>
        </a:font>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12700" cap="flat">
              <a:noFill/>
              <a:miter lim="400000"/>
            </a:ln>
          </a:bottom>
          <a:insideH>
            <a:ln w="12700" cap="flat">
              <a:solidFill>
                <a:srgbClr val="7695B6"/>
              </a:solidFill>
              <a:prstDash val="solid"/>
              <a:miter lim="400000"/>
            </a:ln>
          </a:insideH>
          <a:insideV>
            <a:ln w="12700" cap="flat">
              <a:noFill/>
              <a:miter lim="400000"/>
            </a:ln>
          </a:insideV>
        </a:tcBdr>
      </a:tcStyle>
    </a:firstRow>
  </a:tblStyle>
  <a:tblStyle styleId="{C7B018BB-80A7-4F77-B60F-C8B233D01FF8}" styleName="">
    <a:tblBg/>
    <a:wholeTbl>
      <a:tcTxStyle b="off" i="off">
        <a:font>
          <a:latin typeface="Palatino"/>
          <a:ea typeface="Palatino"/>
          <a:cs typeface="Palatino"/>
        </a:font>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Row>
  </a:tblStyle>
  <a:tblStyle styleId="{EEE7283C-3CF3-47DC-8721-378D4A62B228}"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a:tcStyle>
        <a:tcBdr/>
        <a:fill>
          <a:solidFill>
            <a:srgbClr val="DBD8CD">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firstRow>
  </a:tblStyle>
  <a:tblStyle styleId="{CF821DB8-F4EB-4A41-A1BA-3FCAFE7338EE}" styleName="">
    <a:tblBg/>
    <a:wholeTbl>
      <a:tcTxStyle b="off" i="off">
        <a:font>
          <a:latin typeface="Palatino"/>
          <a:ea typeface="Palatino"/>
          <a:cs typeface="Palatino"/>
        </a:font>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firstRow>
  </a:tblStyle>
  <a:tblStyle styleId="{33BA23B1-9221-436E-865A-0063620EA4FD}"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832" y="-128"/>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2" name="Shape 4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757610307"/>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p:nvPr/>
        </p:nvSpPr>
        <p:spPr>
          <a:xfrm>
            <a:off x="406400" y="8623300"/>
            <a:ext cx="12192001"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8" name="Shape 8"/>
          <p:cNvSpPr/>
          <p:nvPr/>
        </p:nvSpPr>
        <p:spPr>
          <a:xfrm>
            <a:off x="406400" y="8674100"/>
            <a:ext cx="12192001"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9" name="Shape 9"/>
          <p:cNvSpPr>
            <a:spLocks noGrp="1"/>
          </p:cNvSpPr>
          <p:nvPr>
            <p:ph type="title"/>
          </p:nvPr>
        </p:nvSpPr>
        <p:spPr>
          <a:xfrm>
            <a:off x="355600" y="5905500"/>
            <a:ext cx="12293600" cy="2108200"/>
          </a:xfrm>
          <a:prstGeom prst="rect">
            <a:avLst/>
          </a:prstGeom>
        </p:spPr>
        <p:txBody>
          <a:bodyPr anchor="b"/>
          <a:lstStyle/>
          <a:p>
            <a:pPr lvl="0">
              <a:defRPr sz="1800" spc="0">
                <a:solidFill>
                  <a:srgbClr val="000000"/>
                </a:solidFill>
              </a:defRPr>
            </a:pPr>
            <a:r>
              <a:rPr sz="6400" spc="-128">
                <a:solidFill>
                  <a:srgbClr val="314864"/>
                </a:solidFill>
              </a:rPr>
              <a:t>Title Text</a:t>
            </a:r>
          </a:p>
        </p:txBody>
      </p:sp>
      <p:sp>
        <p:nvSpPr>
          <p:cNvPr id="10" name="Shape 10"/>
          <p:cNvSpPr>
            <a:spLocks noGrp="1"/>
          </p:cNvSpPr>
          <p:nvPr>
            <p:ph type="body"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pPr lvl="0">
              <a:defRPr sz="1800">
                <a:solidFill>
                  <a:srgbClr val="000000"/>
                </a:solidFill>
              </a:defRPr>
            </a:pPr>
            <a:r>
              <a:rPr sz="2400">
                <a:solidFill>
                  <a:srgbClr val="5C86B9"/>
                </a:solidFill>
              </a:rPr>
              <a:t>Body Level One</a:t>
            </a:r>
          </a:p>
          <a:p>
            <a:pPr lvl="1">
              <a:defRPr sz="1800">
                <a:solidFill>
                  <a:srgbClr val="000000"/>
                </a:solidFill>
              </a:defRPr>
            </a:pPr>
            <a:r>
              <a:rPr sz="2400">
                <a:solidFill>
                  <a:srgbClr val="5C86B9"/>
                </a:solidFill>
              </a:rPr>
              <a:t>Body Level Two</a:t>
            </a:r>
          </a:p>
          <a:p>
            <a:pPr lvl="2">
              <a:defRPr sz="1800">
                <a:solidFill>
                  <a:srgbClr val="000000"/>
                </a:solidFill>
              </a:defRPr>
            </a:pPr>
            <a:r>
              <a:rPr sz="2400">
                <a:solidFill>
                  <a:srgbClr val="5C86B9"/>
                </a:solidFill>
              </a:rPr>
              <a:t>Body Level Three</a:t>
            </a:r>
          </a:p>
          <a:p>
            <a:pPr lvl="3">
              <a:defRPr sz="1800">
                <a:solidFill>
                  <a:srgbClr val="000000"/>
                </a:solidFill>
              </a:defRPr>
            </a:pPr>
            <a:r>
              <a:rPr sz="2400">
                <a:solidFill>
                  <a:srgbClr val="5C86B9"/>
                </a:solidFill>
              </a:rPr>
              <a:t>Body Level Four</a:t>
            </a:r>
          </a:p>
          <a:p>
            <a:pPr lvl="4">
              <a:defRPr sz="1800">
                <a:solidFill>
                  <a:srgbClr val="000000"/>
                </a:solidFill>
              </a:defRPr>
            </a:pPr>
            <a:r>
              <a:rPr sz="2400">
                <a:solidFill>
                  <a:srgbClr val="5C86B9"/>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2" name="Shape 12"/>
          <p:cNvSpPr/>
          <p:nvPr/>
        </p:nvSpPr>
        <p:spPr>
          <a:xfrm>
            <a:off x="406400" y="8623300"/>
            <a:ext cx="12192001"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13" name="Shape 13"/>
          <p:cNvSpPr/>
          <p:nvPr/>
        </p:nvSpPr>
        <p:spPr>
          <a:xfrm>
            <a:off x="406400" y="8674100"/>
            <a:ext cx="12192001"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14" name="Shape 14"/>
          <p:cNvSpPr>
            <a:spLocks noGrp="1"/>
          </p:cNvSpPr>
          <p:nvPr>
            <p:ph type="title"/>
          </p:nvPr>
        </p:nvSpPr>
        <p:spPr>
          <a:xfrm>
            <a:off x="355600" y="6908800"/>
            <a:ext cx="12293600" cy="1104900"/>
          </a:xfrm>
          <a:prstGeom prst="rect">
            <a:avLst/>
          </a:prstGeom>
        </p:spPr>
        <p:txBody>
          <a:bodyPr anchor="b"/>
          <a:lstStyle/>
          <a:p>
            <a:pPr lvl="0">
              <a:defRPr sz="1800" spc="0">
                <a:solidFill>
                  <a:srgbClr val="000000"/>
                </a:solidFill>
              </a:defRPr>
            </a:pPr>
            <a:r>
              <a:rPr sz="6400" spc="-128">
                <a:solidFill>
                  <a:srgbClr val="314864"/>
                </a:solidFill>
              </a:rPr>
              <a:t>Title Text</a:t>
            </a:r>
          </a:p>
        </p:txBody>
      </p:sp>
      <p:sp>
        <p:nvSpPr>
          <p:cNvPr id="15" name="Shape 15"/>
          <p:cNvSpPr>
            <a:spLocks noGrp="1"/>
          </p:cNvSpPr>
          <p:nvPr>
            <p:ph type="body"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pPr lvl="0">
              <a:defRPr sz="1800">
                <a:solidFill>
                  <a:srgbClr val="000000"/>
                </a:solidFill>
              </a:defRPr>
            </a:pPr>
            <a:r>
              <a:rPr sz="2400">
                <a:solidFill>
                  <a:srgbClr val="5C86B9"/>
                </a:solidFill>
              </a:rPr>
              <a:t>Body Level One</a:t>
            </a:r>
          </a:p>
          <a:p>
            <a:pPr lvl="1">
              <a:defRPr sz="1800">
                <a:solidFill>
                  <a:srgbClr val="000000"/>
                </a:solidFill>
              </a:defRPr>
            </a:pPr>
            <a:r>
              <a:rPr sz="2400">
                <a:solidFill>
                  <a:srgbClr val="5C86B9"/>
                </a:solidFill>
              </a:rPr>
              <a:t>Body Level Two</a:t>
            </a:r>
          </a:p>
          <a:p>
            <a:pPr lvl="2">
              <a:defRPr sz="1800">
                <a:solidFill>
                  <a:srgbClr val="000000"/>
                </a:solidFill>
              </a:defRPr>
            </a:pPr>
            <a:r>
              <a:rPr sz="2400">
                <a:solidFill>
                  <a:srgbClr val="5C86B9"/>
                </a:solidFill>
              </a:rPr>
              <a:t>Body Level Three</a:t>
            </a:r>
          </a:p>
          <a:p>
            <a:pPr lvl="3">
              <a:defRPr sz="1800">
                <a:solidFill>
                  <a:srgbClr val="000000"/>
                </a:solidFill>
              </a:defRPr>
            </a:pPr>
            <a:r>
              <a:rPr sz="2400">
                <a:solidFill>
                  <a:srgbClr val="5C86B9"/>
                </a:solidFill>
              </a:rPr>
              <a:t>Body Level Four</a:t>
            </a:r>
          </a:p>
          <a:p>
            <a:pPr lvl="4">
              <a:defRPr sz="1800">
                <a:solidFill>
                  <a:srgbClr val="000000"/>
                </a:solidFill>
              </a:defRPr>
            </a:pPr>
            <a:r>
              <a:rPr sz="2400">
                <a:solidFill>
                  <a:srgbClr val="5C86B9"/>
                </a:solidFill>
              </a:rPr>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17" name="Shape 17"/>
          <p:cNvSpPr/>
          <p:nvPr/>
        </p:nvSpPr>
        <p:spPr>
          <a:xfrm>
            <a:off x="406400" y="4864100"/>
            <a:ext cx="12192001"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18" name="Shape 18"/>
          <p:cNvSpPr/>
          <p:nvPr/>
        </p:nvSpPr>
        <p:spPr>
          <a:xfrm>
            <a:off x="406400" y="4914900"/>
            <a:ext cx="12192001"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19" name="Shape 19"/>
          <p:cNvSpPr>
            <a:spLocks noGrp="1"/>
          </p:cNvSpPr>
          <p:nvPr>
            <p:ph type="title"/>
          </p:nvPr>
        </p:nvSpPr>
        <p:spPr>
          <a:xfrm>
            <a:off x="355600" y="2628900"/>
            <a:ext cx="12293600" cy="2108200"/>
          </a:xfrm>
          <a:prstGeom prst="rect">
            <a:avLst/>
          </a:prstGeom>
        </p:spPr>
        <p:txBody>
          <a:bodyPr anchor="b"/>
          <a:lstStyle/>
          <a:p>
            <a:pPr lvl="0">
              <a:defRPr sz="1800" spc="0">
                <a:solidFill>
                  <a:srgbClr val="000000"/>
                </a:solidFill>
              </a:defRPr>
            </a:pPr>
            <a:r>
              <a:rPr sz="6400" spc="-128">
                <a:solidFill>
                  <a:srgbClr val="314864"/>
                </a:solidFill>
              </a:rPr>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21" name="Shape 21"/>
          <p:cNvSpPr/>
          <p:nvPr/>
        </p:nvSpPr>
        <p:spPr>
          <a:xfrm>
            <a:off x="406400" y="5270500"/>
            <a:ext cx="5689600"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22" name="Shape 22"/>
          <p:cNvSpPr/>
          <p:nvPr/>
        </p:nvSpPr>
        <p:spPr>
          <a:xfrm>
            <a:off x="406400" y="5321300"/>
            <a:ext cx="5689600"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23" name="Shape 23"/>
          <p:cNvSpPr>
            <a:spLocks noGrp="1"/>
          </p:cNvSpPr>
          <p:nvPr>
            <p:ph type="title"/>
          </p:nvPr>
        </p:nvSpPr>
        <p:spPr>
          <a:xfrm>
            <a:off x="355600" y="1930400"/>
            <a:ext cx="5816600" cy="3238500"/>
          </a:xfrm>
          <a:prstGeom prst="rect">
            <a:avLst/>
          </a:prstGeom>
        </p:spPr>
        <p:txBody>
          <a:bodyPr anchor="b"/>
          <a:lstStyle/>
          <a:p>
            <a:pPr lvl="0">
              <a:defRPr sz="1800" spc="0">
                <a:solidFill>
                  <a:srgbClr val="000000"/>
                </a:solidFill>
              </a:defRPr>
            </a:pPr>
            <a:r>
              <a:rPr sz="6400" spc="-128">
                <a:solidFill>
                  <a:srgbClr val="314864"/>
                </a:solidFill>
              </a:rPr>
              <a:t>Title Text</a:t>
            </a:r>
          </a:p>
        </p:txBody>
      </p:sp>
      <p:sp>
        <p:nvSpPr>
          <p:cNvPr id="24" name="Shape 24"/>
          <p:cNvSpPr>
            <a:spLocks noGrp="1"/>
          </p:cNvSpPr>
          <p:nvPr>
            <p:ph type="body" idx="1"/>
          </p:nvPr>
        </p:nvSpPr>
        <p:spPr>
          <a:xfrm>
            <a:off x="355600" y="5410200"/>
            <a:ext cx="5816600" cy="33655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pPr lvl="0">
              <a:defRPr sz="1800">
                <a:solidFill>
                  <a:srgbClr val="000000"/>
                </a:solidFill>
              </a:defRPr>
            </a:pPr>
            <a:r>
              <a:rPr sz="2400">
                <a:solidFill>
                  <a:srgbClr val="5C86B9"/>
                </a:solidFill>
              </a:rPr>
              <a:t>Body Level One</a:t>
            </a:r>
          </a:p>
          <a:p>
            <a:pPr lvl="1">
              <a:defRPr sz="1800">
                <a:solidFill>
                  <a:srgbClr val="000000"/>
                </a:solidFill>
              </a:defRPr>
            </a:pPr>
            <a:r>
              <a:rPr sz="2400">
                <a:solidFill>
                  <a:srgbClr val="5C86B9"/>
                </a:solidFill>
              </a:rPr>
              <a:t>Body Level Two</a:t>
            </a:r>
          </a:p>
          <a:p>
            <a:pPr lvl="2">
              <a:defRPr sz="1800">
                <a:solidFill>
                  <a:srgbClr val="000000"/>
                </a:solidFill>
              </a:defRPr>
            </a:pPr>
            <a:r>
              <a:rPr sz="2400">
                <a:solidFill>
                  <a:srgbClr val="5C86B9"/>
                </a:solidFill>
              </a:rPr>
              <a:t>Body Level Three</a:t>
            </a:r>
          </a:p>
          <a:p>
            <a:pPr lvl="3">
              <a:defRPr sz="1800">
                <a:solidFill>
                  <a:srgbClr val="000000"/>
                </a:solidFill>
              </a:defRPr>
            </a:pPr>
            <a:r>
              <a:rPr sz="2400">
                <a:solidFill>
                  <a:srgbClr val="5C86B9"/>
                </a:solidFill>
              </a:rPr>
              <a:t>Body Level Four</a:t>
            </a:r>
          </a:p>
          <a:p>
            <a:pPr lvl="4">
              <a:defRPr sz="1800">
                <a:solidFill>
                  <a:srgbClr val="000000"/>
                </a:solidFill>
              </a:defRPr>
            </a:pPr>
            <a:r>
              <a:rPr sz="2400">
                <a:solidFill>
                  <a:srgbClr val="5C86B9"/>
                </a:solidFill>
              </a:rPr>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spc="0">
                <a:solidFill>
                  <a:srgbClr val="000000"/>
                </a:solidFill>
              </a:defRPr>
            </a:pPr>
            <a:r>
              <a:rPr sz="6400" spc="-128">
                <a:solidFill>
                  <a:srgbClr val="314864"/>
                </a:solidFill>
              </a:rPr>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spc="0">
                <a:solidFill>
                  <a:srgbClr val="000000"/>
                </a:solidFill>
              </a:defRPr>
            </a:pPr>
            <a:r>
              <a:rPr sz="6400" spc="-128">
                <a:solidFill>
                  <a:srgbClr val="314864"/>
                </a:solidFill>
              </a:rPr>
              <a:t>Title Text</a:t>
            </a:r>
          </a:p>
        </p:txBody>
      </p:sp>
      <p:sp>
        <p:nvSpPr>
          <p:cNvPr id="29" name="Shape 29"/>
          <p:cNvSpPr>
            <a:spLocks noGrp="1"/>
          </p:cNvSpPr>
          <p:nvPr>
            <p:ph type="body" idx="1"/>
          </p:nvPr>
        </p:nvSpPr>
        <p:spPr>
          <a:prstGeom prst="rect">
            <a:avLst/>
          </a:prstGeom>
        </p:spPr>
        <p:txBody>
          <a:body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31" name="Shape 31"/>
          <p:cNvSpPr/>
          <p:nvPr/>
        </p:nvSpPr>
        <p:spPr>
          <a:xfrm>
            <a:off x="406400" y="2565400"/>
            <a:ext cx="5689600"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32" name="Shape 32"/>
          <p:cNvSpPr/>
          <p:nvPr/>
        </p:nvSpPr>
        <p:spPr>
          <a:xfrm>
            <a:off x="406400" y="2616200"/>
            <a:ext cx="5689600"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33" name="Shape 33"/>
          <p:cNvSpPr>
            <a:spLocks noGrp="1"/>
          </p:cNvSpPr>
          <p:nvPr>
            <p:ph type="title"/>
          </p:nvPr>
        </p:nvSpPr>
        <p:spPr>
          <a:xfrm>
            <a:off x="355600" y="444500"/>
            <a:ext cx="5816600" cy="2044700"/>
          </a:xfrm>
          <a:prstGeom prst="rect">
            <a:avLst/>
          </a:prstGeom>
        </p:spPr>
        <p:txBody>
          <a:bodyPr/>
          <a:lstStyle/>
          <a:p>
            <a:pPr lvl="0">
              <a:defRPr sz="1800" spc="0">
                <a:solidFill>
                  <a:srgbClr val="000000"/>
                </a:solidFill>
              </a:defRPr>
            </a:pPr>
            <a:r>
              <a:rPr sz="6400" spc="-128">
                <a:solidFill>
                  <a:srgbClr val="314864"/>
                </a:solidFill>
              </a:rPr>
              <a:t>Title Text</a:t>
            </a:r>
          </a:p>
        </p:txBody>
      </p:sp>
      <p:sp>
        <p:nvSpPr>
          <p:cNvPr id="34" name="Shape 34"/>
          <p:cNvSpPr>
            <a:spLocks noGrp="1"/>
          </p:cNvSpPr>
          <p:nvPr>
            <p:ph type="body" idx="1"/>
          </p:nvPr>
        </p:nvSpPr>
        <p:spPr>
          <a:xfrm>
            <a:off x="355600" y="2984500"/>
            <a:ext cx="5816600" cy="6324600"/>
          </a:xfrm>
          <a:prstGeom prst="rect">
            <a:avLst/>
          </a:prstGeom>
        </p:spPr>
        <p:txBody>
          <a:bodyPr/>
          <a:lstStyle>
            <a:lvl1pPr marL="381000" indent="-381000">
              <a:spcBef>
                <a:spcPts val="3800"/>
              </a:spcBef>
              <a:defRPr sz="3000"/>
            </a:lvl1pPr>
            <a:lvl2pPr marL="762000" indent="-381000">
              <a:spcBef>
                <a:spcPts val="3800"/>
              </a:spcBef>
              <a:defRPr sz="3000"/>
            </a:lvl2pPr>
            <a:lvl3pPr marL="1143000" indent="-381000">
              <a:spcBef>
                <a:spcPts val="3800"/>
              </a:spcBef>
              <a:defRPr sz="3000"/>
            </a:lvl3pPr>
            <a:lvl4pPr marL="1524000" indent="-381000">
              <a:spcBef>
                <a:spcPts val="3800"/>
              </a:spcBef>
              <a:defRPr sz="3000"/>
            </a:lvl4pPr>
            <a:lvl5pPr marL="1905000" indent="-381000">
              <a:spcBef>
                <a:spcPts val="3800"/>
              </a:spcBef>
              <a:defRPr sz="3000"/>
            </a:lvl5p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36" name="Shape 36"/>
          <p:cNvSpPr>
            <a:spLocks noGrp="1"/>
          </p:cNvSpPr>
          <p:nvPr>
            <p:ph type="body" idx="1"/>
          </p:nvPr>
        </p:nvSpPr>
        <p:spPr>
          <a:xfrm>
            <a:off x="355600" y="444500"/>
            <a:ext cx="12293600" cy="8864600"/>
          </a:xfrm>
          <a:prstGeom prst="rect">
            <a:avLst/>
          </a:prstGeom>
        </p:spPr>
        <p:txBody>
          <a:body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406400" y="2565400"/>
            <a:ext cx="12192001"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406400" y="2616200"/>
            <a:ext cx="12192001"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355600" y="444500"/>
            <a:ext cx="12293600" cy="2044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spc="0">
                <a:solidFill>
                  <a:srgbClr val="000000"/>
                </a:solidFill>
              </a:defRPr>
            </a:pPr>
            <a:r>
              <a:rPr sz="6400" spc="-128">
                <a:solidFill>
                  <a:srgbClr val="314864"/>
                </a:solidFill>
              </a:rPr>
              <a:t>Title Text</a:t>
            </a:r>
          </a:p>
        </p:txBody>
      </p:sp>
      <p:sp>
        <p:nvSpPr>
          <p:cNvPr id="5" name="Shape 5"/>
          <p:cNvSpPr>
            <a:spLocks noGrp="1"/>
          </p:cNvSpPr>
          <p:nvPr>
            <p:ph type="body" idx="1"/>
          </p:nvPr>
        </p:nvSpPr>
        <p:spPr>
          <a:xfrm>
            <a:off x="355600" y="2984500"/>
            <a:ext cx="12293600" cy="6324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defTabSz="584200">
        <a:defRPr sz="6400" spc="-128">
          <a:solidFill>
            <a:srgbClr val="314864"/>
          </a:solidFill>
          <a:latin typeface="+mn-lt"/>
          <a:ea typeface="+mn-ea"/>
          <a:cs typeface="+mn-cs"/>
          <a:sym typeface="Didot"/>
        </a:defRPr>
      </a:lvl1pPr>
      <a:lvl2pPr indent="228600" defTabSz="584200">
        <a:defRPr sz="6400" spc="-128">
          <a:solidFill>
            <a:srgbClr val="314864"/>
          </a:solidFill>
          <a:latin typeface="+mn-lt"/>
          <a:ea typeface="+mn-ea"/>
          <a:cs typeface="+mn-cs"/>
          <a:sym typeface="Didot"/>
        </a:defRPr>
      </a:lvl2pPr>
      <a:lvl3pPr indent="457200" defTabSz="584200">
        <a:defRPr sz="6400" spc="-128">
          <a:solidFill>
            <a:srgbClr val="314864"/>
          </a:solidFill>
          <a:latin typeface="+mn-lt"/>
          <a:ea typeface="+mn-ea"/>
          <a:cs typeface="+mn-cs"/>
          <a:sym typeface="Didot"/>
        </a:defRPr>
      </a:lvl3pPr>
      <a:lvl4pPr indent="685800" defTabSz="584200">
        <a:defRPr sz="6400" spc="-128">
          <a:solidFill>
            <a:srgbClr val="314864"/>
          </a:solidFill>
          <a:latin typeface="+mn-lt"/>
          <a:ea typeface="+mn-ea"/>
          <a:cs typeface="+mn-cs"/>
          <a:sym typeface="Didot"/>
        </a:defRPr>
      </a:lvl4pPr>
      <a:lvl5pPr indent="914400" defTabSz="584200">
        <a:defRPr sz="6400" spc="-128">
          <a:solidFill>
            <a:srgbClr val="314864"/>
          </a:solidFill>
          <a:latin typeface="+mn-lt"/>
          <a:ea typeface="+mn-ea"/>
          <a:cs typeface="+mn-cs"/>
          <a:sym typeface="Didot"/>
        </a:defRPr>
      </a:lvl5pPr>
      <a:lvl6pPr indent="1143000" defTabSz="584200">
        <a:defRPr sz="6400" spc="-128">
          <a:solidFill>
            <a:srgbClr val="314864"/>
          </a:solidFill>
          <a:latin typeface="+mn-lt"/>
          <a:ea typeface="+mn-ea"/>
          <a:cs typeface="+mn-cs"/>
          <a:sym typeface="Didot"/>
        </a:defRPr>
      </a:lvl6pPr>
      <a:lvl7pPr indent="1371600" defTabSz="584200">
        <a:defRPr sz="6400" spc="-128">
          <a:solidFill>
            <a:srgbClr val="314864"/>
          </a:solidFill>
          <a:latin typeface="+mn-lt"/>
          <a:ea typeface="+mn-ea"/>
          <a:cs typeface="+mn-cs"/>
          <a:sym typeface="Didot"/>
        </a:defRPr>
      </a:lvl7pPr>
      <a:lvl8pPr indent="1600200" defTabSz="584200">
        <a:defRPr sz="6400" spc="-128">
          <a:solidFill>
            <a:srgbClr val="314864"/>
          </a:solidFill>
          <a:latin typeface="+mn-lt"/>
          <a:ea typeface="+mn-ea"/>
          <a:cs typeface="+mn-cs"/>
          <a:sym typeface="Didot"/>
        </a:defRPr>
      </a:lvl8pPr>
      <a:lvl9pPr indent="1828800" defTabSz="584200">
        <a:defRPr sz="6400" spc="-128">
          <a:solidFill>
            <a:srgbClr val="314864"/>
          </a:solidFill>
          <a:latin typeface="+mn-lt"/>
          <a:ea typeface="+mn-ea"/>
          <a:cs typeface="+mn-cs"/>
          <a:sym typeface="Didot"/>
        </a:defRPr>
      </a:lvl9pPr>
    </p:titleStyle>
    <p:bodyStyle>
      <a:lvl1pPr marL="508000" indent="-508000" defTabSz="584200">
        <a:spcBef>
          <a:spcPts val="4200"/>
        </a:spcBef>
        <a:buClr>
          <a:srgbClr val="5C86B9"/>
        </a:buClr>
        <a:buSzPct val="70000"/>
        <a:buFont typeface="Zapf Dingbats"/>
        <a:buChar char="✤"/>
        <a:defRPr sz="3800">
          <a:latin typeface="Palatino"/>
          <a:ea typeface="Palatino"/>
          <a:cs typeface="Palatino"/>
          <a:sym typeface="Palatino"/>
        </a:defRPr>
      </a:lvl1pPr>
      <a:lvl2pPr marL="1016000" indent="-508000" defTabSz="584200">
        <a:spcBef>
          <a:spcPts val="4200"/>
        </a:spcBef>
        <a:buClr>
          <a:srgbClr val="5C86B9"/>
        </a:buClr>
        <a:buSzPct val="70000"/>
        <a:buFont typeface="Zapf Dingbats"/>
        <a:buChar char="✤"/>
        <a:defRPr sz="3800">
          <a:latin typeface="Palatino"/>
          <a:ea typeface="Palatino"/>
          <a:cs typeface="Palatino"/>
          <a:sym typeface="Palatino"/>
        </a:defRPr>
      </a:lvl2pPr>
      <a:lvl3pPr marL="1524000" indent="-508000" defTabSz="584200">
        <a:spcBef>
          <a:spcPts val="4200"/>
        </a:spcBef>
        <a:buClr>
          <a:srgbClr val="5C86B9"/>
        </a:buClr>
        <a:buSzPct val="70000"/>
        <a:buFont typeface="Zapf Dingbats"/>
        <a:buChar char="✤"/>
        <a:defRPr sz="3800">
          <a:latin typeface="Palatino"/>
          <a:ea typeface="Palatino"/>
          <a:cs typeface="Palatino"/>
          <a:sym typeface="Palatino"/>
        </a:defRPr>
      </a:lvl3pPr>
      <a:lvl4pPr marL="2032000" indent="-508000" defTabSz="584200">
        <a:spcBef>
          <a:spcPts val="4200"/>
        </a:spcBef>
        <a:buClr>
          <a:srgbClr val="5C86B9"/>
        </a:buClr>
        <a:buSzPct val="70000"/>
        <a:buFont typeface="Zapf Dingbats"/>
        <a:buChar char="✤"/>
        <a:defRPr sz="3800">
          <a:latin typeface="Palatino"/>
          <a:ea typeface="Palatino"/>
          <a:cs typeface="Palatino"/>
          <a:sym typeface="Palatino"/>
        </a:defRPr>
      </a:lvl4pPr>
      <a:lvl5pPr marL="2540000" indent="-508000" defTabSz="584200">
        <a:spcBef>
          <a:spcPts val="4200"/>
        </a:spcBef>
        <a:buClr>
          <a:srgbClr val="5C86B9"/>
        </a:buClr>
        <a:buSzPct val="70000"/>
        <a:buFont typeface="Zapf Dingbats"/>
        <a:buChar char="✤"/>
        <a:defRPr sz="3800">
          <a:latin typeface="Palatino"/>
          <a:ea typeface="Palatino"/>
          <a:cs typeface="Palatino"/>
          <a:sym typeface="Palatino"/>
        </a:defRPr>
      </a:lvl5pPr>
      <a:lvl6pPr marL="3048000" indent="-508000" defTabSz="584200">
        <a:spcBef>
          <a:spcPts val="4200"/>
        </a:spcBef>
        <a:buClr>
          <a:srgbClr val="5C86B9"/>
        </a:buClr>
        <a:buSzPct val="70000"/>
        <a:buFont typeface="Zapf Dingbats"/>
        <a:buChar char="✤"/>
        <a:defRPr sz="3800">
          <a:latin typeface="Palatino"/>
          <a:ea typeface="Palatino"/>
          <a:cs typeface="Palatino"/>
          <a:sym typeface="Palatino"/>
        </a:defRPr>
      </a:lvl6pPr>
      <a:lvl7pPr marL="3556000" indent="-508000" defTabSz="584200">
        <a:spcBef>
          <a:spcPts val="4200"/>
        </a:spcBef>
        <a:buClr>
          <a:srgbClr val="5C86B9"/>
        </a:buClr>
        <a:buSzPct val="70000"/>
        <a:buFont typeface="Zapf Dingbats"/>
        <a:buChar char="✤"/>
        <a:defRPr sz="3800">
          <a:latin typeface="Palatino"/>
          <a:ea typeface="Palatino"/>
          <a:cs typeface="Palatino"/>
          <a:sym typeface="Palatino"/>
        </a:defRPr>
      </a:lvl7pPr>
      <a:lvl8pPr marL="4064000" indent="-508000" defTabSz="584200">
        <a:spcBef>
          <a:spcPts val="4200"/>
        </a:spcBef>
        <a:buClr>
          <a:srgbClr val="5C86B9"/>
        </a:buClr>
        <a:buSzPct val="70000"/>
        <a:buFont typeface="Zapf Dingbats"/>
        <a:buChar char="✤"/>
        <a:defRPr sz="3800">
          <a:latin typeface="Palatino"/>
          <a:ea typeface="Palatino"/>
          <a:cs typeface="Palatino"/>
          <a:sym typeface="Palatino"/>
        </a:defRPr>
      </a:lvl8pPr>
      <a:lvl9pPr marL="4572000" indent="-508000" defTabSz="584200">
        <a:spcBef>
          <a:spcPts val="4200"/>
        </a:spcBef>
        <a:buClr>
          <a:srgbClr val="5C86B9"/>
        </a:buClr>
        <a:buSzPct val="70000"/>
        <a:buFont typeface="Zapf Dingbats"/>
        <a:buChar char="✤"/>
        <a:defRPr sz="3800">
          <a:latin typeface="Palatino"/>
          <a:ea typeface="Palatino"/>
          <a:cs typeface="Palatino"/>
          <a:sym typeface="Palatino"/>
        </a:defRPr>
      </a:lvl9pPr>
    </p:bodyStyle>
    <p:otherStyle>
      <a:lvl1pPr algn="ctr" defTabSz="584200">
        <a:defRPr sz="1600">
          <a:solidFill>
            <a:schemeClr val="tx1"/>
          </a:solidFill>
          <a:latin typeface="+mn-lt"/>
          <a:ea typeface="+mn-ea"/>
          <a:cs typeface="+mn-cs"/>
          <a:sym typeface="Palatino"/>
        </a:defRPr>
      </a:lvl1pPr>
      <a:lvl2pPr indent="228600" algn="ctr" defTabSz="584200">
        <a:defRPr sz="1600">
          <a:solidFill>
            <a:schemeClr val="tx1"/>
          </a:solidFill>
          <a:latin typeface="+mn-lt"/>
          <a:ea typeface="+mn-ea"/>
          <a:cs typeface="+mn-cs"/>
          <a:sym typeface="Palatino"/>
        </a:defRPr>
      </a:lvl2pPr>
      <a:lvl3pPr indent="457200" algn="ctr" defTabSz="584200">
        <a:defRPr sz="1600">
          <a:solidFill>
            <a:schemeClr val="tx1"/>
          </a:solidFill>
          <a:latin typeface="+mn-lt"/>
          <a:ea typeface="+mn-ea"/>
          <a:cs typeface="+mn-cs"/>
          <a:sym typeface="Palatino"/>
        </a:defRPr>
      </a:lvl3pPr>
      <a:lvl4pPr indent="685800" algn="ctr" defTabSz="584200">
        <a:defRPr sz="1600">
          <a:solidFill>
            <a:schemeClr val="tx1"/>
          </a:solidFill>
          <a:latin typeface="+mn-lt"/>
          <a:ea typeface="+mn-ea"/>
          <a:cs typeface="+mn-cs"/>
          <a:sym typeface="Palatino"/>
        </a:defRPr>
      </a:lvl4pPr>
      <a:lvl5pPr indent="914400" algn="ctr" defTabSz="584200">
        <a:defRPr sz="1600">
          <a:solidFill>
            <a:schemeClr val="tx1"/>
          </a:solidFill>
          <a:latin typeface="+mn-lt"/>
          <a:ea typeface="+mn-ea"/>
          <a:cs typeface="+mn-cs"/>
          <a:sym typeface="Palatino"/>
        </a:defRPr>
      </a:lvl5pPr>
      <a:lvl6pPr indent="1143000" algn="ctr" defTabSz="584200">
        <a:defRPr sz="1600">
          <a:solidFill>
            <a:schemeClr val="tx1"/>
          </a:solidFill>
          <a:latin typeface="+mn-lt"/>
          <a:ea typeface="+mn-ea"/>
          <a:cs typeface="+mn-cs"/>
          <a:sym typeface="Palatino"/>
        </a:defRPr>
      </a:lvl6pPr>
      <a:lvl7pPr indent="1371600" algn="ctr" defTabSz="584200">
        <a:defRPr sz="1600">
          <a:solidFill>
            <a:schemeClr val="tx1"/>
          </a:solidFill>
          <a:latin typeface="+mn-lt"/>
          <a:ea typeface="+mn-ea"/>
          <a:cs typeface="+mn-cs"/>
          <a:sym typeface="Palatino"/>
        </a:defRPr>
      </a:lvl7pPr>
      <a:lvl8pPr indent="1600200" algn="ctr" defTabSz="584200">
        <a:defRPr sz="1600">
          <a:solidFill>
            <a:schemeClr val="tx1"/>
          </a:solidFill>
          <a:latin typeface="+mn-lt"/>
          <a:ea typeface="+mn-ea"/>
          <a:cs typeface="+mn-cs"/>
          <a:sym typeface="Palatino"/>
        </a:defRPr>
      </a:lvl8pPr>
      <a:lvl9pPr indent="1828800" algn="ctr" defTabSz="584200">
        <a:defRPr sz="1600">
          <a:solidFill>
            <a:schemeClr val="tx1"/>
          </a:solidFill>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p:nvPr/>
        </p:nvSpPr>
        <p:spPr>
          <a:xfrm>
            <a:off x="369422" y="8553450"/>
            <a:ext cx="12255501" cy="914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r">
              <a:defRPr sz="1800">
                <a:solidFill>
                  <a:srgbClr val="000000"/>
                </a:solidFill>
              </a:defRPr>
            </a:pPr>
            <a:r>
              <a:rPr sz="2400" b="1" i="1"/>
              <a:t>Bregenz, Austria </a:t>
            </a:r>
          </a:p>
          <a:p>
            <a:pPr lvl="0" algn="r">
              <a:defRPr sz="1800">
                <a:solidFill>
                  <a:srgbClr val="000000"/>
                </a:solidFill>
              </a:defRPr>
            </a:pPr>
            <a:r>
              <a:rPr sz="2400" b="1" i="1"/>
              <a:t>7  June 2015</a:t>
            </a:r>
          </a:p>
        </p:txBody>
      </p:sp>
      <p:pic>
        <p:nvPicPr>
          <p:cNvPr id="45" name="pasted-image.png"/>
          <p:cNvPicPr/>
          <p:nvPr/>
        </p:nvPicPr>
        <p:blipFill>
          <a:blip r:embed="rId2">
            <a:extLst/>
          </a:blip>
          <a:srcRect l="1220" t="11021"/>
          <a:stretch>
            <a:fillRect/>
          </a:stretch>
        </p:blipFill>
        <p:spPr>
          <a:xfrm>
            <a:off x="1308997" y="404173"/>
            <a:ext cx="10640671" cy="5461528"/>
          </a:xfrm>
          <a:prstGeom prst="rect">
            <a:avLst/>
          </a:prstGeom>
          <a:ln w="12700">
            <a:miter lim="400000"/>
          </a:ln>
        </p:spPr>
      </p:pic>
      <p:sp>
        <p:nvSpPr>
          <p:cNvPr id="46" name="Shape 46"/>
          <p:cNvSpPr>
            <a:spLocks noGrp="1"/>
          </p:cNvSpPr>
          <p:nvPr>
            <p:ph type="title"/>
          </p:nvPr>
        </p:nvSpPr>
        <p:spPr>
          <a:xfrm>
            <a:off x="1447900" y="5865701"/>
            <a:ext cx="10640671" cy="1536320"/>
          </a:xfrm>
          <a:prstGeom prst="rect">
            <a:avLst/>
          </a:prstGeom>
        </p:spPr>
        <p:txBody>
          <a:bodyPr>
            <a:normAutofit fontScale="90000"/>
          </a:bodyPr>
          <a:lstStyle>
            <a:lvl1pPr algn="ctr" defTabSz="479044">
              <a:defRPr sz="5248" spc="0">
                <a:solidFill>
                  <a:srgbClr val="000000"/>
                </a:solidFill>
              </a:defRPr>
            </a:lvl1pPr>
          </a:lstStyle>
          <a:p>
            <a:pPr lvl="0">
              <a:defRPr sz="1800"/>
            </a:pPr>
            <a:r>
              <a:rPr sz="5248" dirty="0"/>
              <a:t>Shaping our future: higher education helping create the society we want</a:t>
            </a:r>
          </a:p>
        </p:txBody>
      </p:sp>
      <p:sp>
        <p:nvSpPr>
          <p:cNvPr id="47" name="Shape 47"/>
          <p:cNvSpPr>
            <a:spLocks noGrp="1"/>
          </p:cNvSpPr>
          <p:nvPr>
            <p:ph type="body" idx="1"/>
          </p:nvPr>
        </p:nvSpPr>
        <p:spPr>
          <a:prstGeom prst="rect">
            <a:avLst/>
          </a:prstGeom>
        </p:spPr>
        <p:txBody>
          <a:bodyPr>
            <a:normAutofit/>
          </a:bodyPr>
          <a:lstStyle/>
          <a:p>
            <a:pPr lvl="0" algn="r" defTabSz="233679">
              <a:spcBef>
                <a:spcPts val="400"/>
              </a:spcBef>
              <a:defRPr sz="1800">
                <a:solidFill>
                  <a:srgbClr val="000000"/>
                </a:solidFill>
              </a:defRPr>
            </a:pPr>
            <a:r>
              <a:rPr sz="2640" b="1" dirty="0" smtClean="0"/>
              <a:t>Gayane </a:t>
            </a:r>
            <a:r>
              <a:rPr sz="2640" b="1" dirty="0"/>
              <a:t>Harutyunyan</a:t>
            </a:r>
          </a:p>
          <a:p>
            <a:pPr lvl="0" algn="r" defTabSz="233679">
              <a:spcBef>
                <a:spcPts val="400"/>
              </a:spcBef>
              <a:defRPr sz="1800">
                <a:solidFill>
                  <a:srgbClr val="000000"/>
                </a:solidFill>
              </a:defRPr>
            </a:pPr>
            <a:endParaRPr sz="2640" b="1" dirty="0">
              <a:solidFill>
                <a:srgbClr val="5C86B9"/>
              </a:solidFill>
            </a:endParaRPr>
          </a:p>
          <a:p>
            <a:pPr lvl="0" algn="r" defTabSz="233679">
              <a:spcBef>
                <a:spcPts val="400"/>
              </a:spcBef>
              <a:defRPr sz="1800">
                <a:solidFill>
                  <a:srgbClr val="000000"/>
                </a:solidFill>
              </a:defRPr>
            </a:pPr>
            <a:endParaRPr sz="2640" b="1" dirty="0">
              <a:solidFill>
                <a:srgbClr val="5C86B9"/>
              </a:solidFill>
            </a:endParaRPr>
          </a:p>
          <a:p>
            <a:pPr lvl="0" algn="r" defTabSz="233679">
              <a:spcBef>
                <a:spcPts val="400"/>
              </a:spcBef>
              <a:defRPr sz="1800">
                <a:solidFill>
                  <a:srgbClr val="000000"/>
                </a:solidFill>
              </a:defRPr>
            </a:pPr>
            <a:endParaRPr sz="2640" b="1" dirty="0">
              <a:solidFill>
                <a:srgbClr val="5C86B9"/>
              </a:solidFill>
            </a:endParaRP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lvl1pPr algn="ctr" defTabSz="560831">
              <a:defRPr sz="6144" spc="-122"/>
            </a:lvl1pPr>
          </a:lstStyle>
          <a:p>
            <a:pPr lvl="0">
              <a:defRPr sz="1800" spc="0">
                <a:solidFill>
                  <a:srgbClr val="000000"/>
                </a:solidFill>
              </a:defRPr>
            </a:pPr>
            <a:r>
              <a:rPr sz="6144" spc="-122">
                <a:solidFill>
                  <a:srgbClr val="314864"/>
                </a:solidFill>
              </a:rPr>
              <a:t>Main documents</a:t>
            </a:r>
          </a:p>
        </p:txBody>
      </p:sp>
      <p:sp>
        <p:nvSpPr>
          <p:cNvPr id="50" name="Shape 50"/>
          <p:cNvSpPr>
            <a:spLocks noGrp="1"/>
          </p:cNvSpPr>
          <p:nvPr>
            <p:ph type="body" idx="1"/>
          </p:nvPr>
        </p:nvSpPr>
        <p:spPr>
          <a:xfrm>
            <a:off x="355600" y="2641726"/>
            <a:ext cx="12293600" cy="6324601"/>
          </a:xfrm>
          <a:prstGeom prst="rect">
            <a:avLst/>
          </a:prstGeom>
        </p:spPr>
        <p:txBody>
          <a:bodyPr/>
          <a:lstStyle/>
          <a:p>
            <a:pPr lvl="0">
              <a:defRPr sz="1800"/>
            </a:pPr>
            <a:r>
              <a:rPr sz="3800" dirty="0"/>
              <a:t>Yerevan   Communiqué</a:t>
            </a:r>
          </a:p>
          <a:p>
            <a:pPr lvl="0">
              <a:defRPr sz="1800"/>
            </a:pPr>
            <a:r>
              <a:rPr sz="3800" dirty="0"/>
              <a:t>Statement of the </a:t>
            </a:r>
            <a:r>
              <a:rPr sz="3800" dirty="0" smtClean="0"/>
              <a:t>Fourth </a:t>
            </a:r>
            <a:r>
              <a:rPr sz="3800" dirty="0"/>
              <a:t>Bologna Policy Forum </a:t>
            </a:r>
            <a:endParaRPr lang="en-US" sz="3800" dirty="0" smtClean="0"/>
          </a:p>
          <a:p>
            <a:pPr lvl="0">
              <a:defRPr sz="1800"/>
            </a:pPr>
            <a:endParaRPr lang="en-US" dirty="0"/>
          </a:p>
          <a:p>
            <a:pPr marL="0" lvl="0" indent="0">
              <a:buNone/>
              <a:defRPr sz="1800"/>
            </a:pPr>
            <a:r>
              <a:rPr lang="en-US" sz="3800" dirty="0" smtClean="0"/>
              <a:t>Belarus </a:t>
            </a:r>
            <a:r>
              <a:rPr lang="en-US" sz="4000" dirty="0" smtClean="0"/>
              <a:t> </a:t>
            </a:r>
            <a:r>
              <a:rPr lang="en-US" sz="4000" dirty="0"/>
              <a:t>- </a:t>
            </a:r>
            <a:r>
              <a:rPr lang="en-US" sz="4000" dirty="0" smtClean="0"/>
              <a:t>new EHEA </a:t>
            </a:r>
            <a:r>
              <a:rPr lang="en-US" sz="4000" dirty="0" smtClean="0"/>
              <a:t>member, accompanied with a roadmap. </a:t>
            </a:r>
            <a:endParaRPr sz="3800" dirty="0"/>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lvl1pPr algn="ctr"/>
          </a:lstStyle>
          <a:p>
            <a:pPr lvl="0">
              <a:defRPr sz="1800" spc="0">
                <a:solidFill>
                  <a:srgbClr val="000000"/>
                </a:solidFill>
              </a:defRPr>
            </a:pPr>
            <a:r>
              <a:rPr sz="6400" spc="-128">
                <a:solidFill>
                  <a:srgbClr val="314864"/>
                </a:solidFill>
              </a:rPr>
              <a:t> Main  achievements</a:t>
            </a:r>
          </a:p>
        </p:txBody>
      </p:sp>
      <p:sp>
        <p:nvSpPr>
          <p:cNvPr id="53" name="Shape 53"/>
          <p:cNvSpPr>
            <a:spLocks noGrp="1"/>
          </p:cNvSpPr>
          <p:nvPr>
            <p:ph type="body" idx="1"/>
          </p:nvPr>
        </p:nvSpPr>
        <p:spPr>
          <a:xfrm>
            <a:off x="289102" y="2569395"/>
            <a:ext cx="12360098" cy="7154810"/>
          </a:xfrm>
          <a:prstGeom prst="rect">
            <a:avLst/>
          </a:prstGeom>
        </p:spPr>
        <p:txBody>
          <a:bodyPr>
            <a:normAutofit fontScale="92500" lnSpcReduction="10000"/>
          </a:bodyPr>
          <a:lstStyle/>
          <a:p>
            <a:pPr marL="375920" lvl="0" indent="-375920" defTabSz="432308">
              <a:spcBef>
                <a:spcPts val="3100"/>
              </a:spcBef>
              <a:defRPr sz="1800"/>
            </a:pPr>
            <a:endParaRPr sz="2812" dirty="0"/>
          </a:p>
          <a:p>
            <a:pPr marL="375920" lvl="0" indent="-375920" defTabSz="432308">
              <a:spcBef>
                <a:spcPts val="3100"/>
              </a:spcBef>
              <a:defRPr sz="1800"/>
            </a:pPr>
            <a:r>
              <a:rPr sz="3600" dirty="0"/>
              <a:t>Bologna process remains relevant to the </a:t>
            </a:r>
            <a:r>
              <a:rPr lang="en-US" sz="3600" dirty="0" smtClean="0"/>
              <a:t> EHEA </a:t>
            </a:r>
            <a:r>
              <a:rPr sz="3600" dirty="0" smtClean="0"/>
              <a:t>countries </a:t>
            </a:r>
            <a:r>
              <a:rPr sz="3600" dirty="0"/>
              <a:t>and their national goals.</a:t>
            </a:r>
          </a:p>
          <a:p>
            <a:pPr marL="375920" lvl="0" indent="-375920" defTabSz="432308">
              <a:spcBef>
                <a:spcPts val="3100"/>
              </a:spcBef>
              <a:defRPr sz="1800"/>
            </a:pPr>
            <a:r>
              <a:rPr sz="3600" dirty="0"/>
              <a:t>EHEA is a successful  model of shared goals and commitments based on the principles of  academic freedom, institutional autonomy and public responsibility for HE. Common understanding of principles and process as wells common tools.</a:t>
            </a:r>
          </a:p>
          <a:p>
            <a:pPr marL="375920" lvl="0" indent="-375920" defTabSz="432308">
              <a:spcBef>
                <a:spcPts val="3100"/>
              </a:spcBef>
              <a:defRPr sz="1800"/>
            </a:pPr>
            <a:r>
              <a:rPr sz="3600" dirty="0"/>
              <a:t>Enabled greater student and graduate mobility within EHEA, more  cooperation in joint teaching and research </a:t>
            </a:r>
          </a:p>
          <a:p>
            <a:pPr marL="375920" lvl="0" indent="-375920" defTabSz="432308">
              <a:spcBef>
                <a:spcPts val="3100"/>
              </a:spcBef>
              <a:defRPr sz="1800"/>
            </a:pPr>
            <a:r>
              <a:rPr sz="3600" dirty="0"/>
              <a:t>EHEA opened a policy dialogue with other regions of the world</a:t>
            </a:r>
            <a:r>
              <a:rPr sz="2812" dirty="0"/>
              <a:t>.</a:t>
            </a:r>
          </a:p>
          <a:p>
            <a:pPr marL="375920" lvl="0" indent="-375920" defTabSz="432308">
              <a:spcBef>
                <a:spcPts val="3100"/>
              </a:spcBef>
              <a:defRPr sz="1800"/>
            </a:pPr>
            <a:endParaRPr sz="888" dirty="0">
              <a:latin typeface="Times"/>
              <a:ea typeface="Times"/>
              <a:cs typeface="Times"/>
              <a:sym typeface="Times"/>
            </a:endParaRPr>
          </a:p>
          <a:p>
            <a:pPr marL="128604" lvl="0" indent="-128604" defTabSz="338327">
              <a:spcBef>
                <a:spcPts val="800"/>
              </a:spcBef>
              <a:defRPr sz="1800"/>
            </a:pPr>
            <a:r>
              <a:rPr sz="962" dirty="0">
                <a:latin typeface="Verdana"/>
                <a:ea typeface="Verdana"/>
                <a:cs typeface="Verdana"/>
                <a:sym typeface="Verdana"/>
              </a:rPr>
              <a:t> </a:t>
            </a:r>
          </a:p>
        </p:txBody>
      </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xfrm>
            <a:off x="-956546" y="328380"/>
            <a:ext cx="12293601" cy="2044701"/>
          </a:xfrm>
          <a:prstGeom prst="rect">
            <a:avLst/>
          </a:prstGeom>
        </p:spPr>
        <p:txBody>
          <a:bodyPr/>
          <a:lstStyle>
            <a:lvl1pPr algn="ctr"/>
          </a:lstStyle>
          <a:p>
            <a:pPr lvl="0">
              <a:defRPr sz="1800" spc="0">
                <a:solidFill>
                  <a:srgbClr val="000000"/>
                </a:solidFill>
              </a:defRPr>
            </a:pPr>
            <a:r>
              <a:rPr sz="6400" spc="-128" dirty="0">
                <a:solidFill>
                  <a:srgbClr val="314864"/>
                </a:solidFill>
              </a:rPr>
              <a:t> </a:t>
            </a:r>
            <a:r>
              <a:rPr sz="5400" spc="-128" dirty="0">
                <a:solidFill>
                  <a:srgbClr val="314864"/>
                </a:solidFill>
              </a:rPr>
              <a:t>Challenges ahead</a:t>
            </a:r>
          </a:p>
        </p:txBody>
      </p:sp>
      <p:sp>
        <p:nvSpPr>
          <p:cNvPr id="56" name="Shape 56"/>
          <p:cNvSpPr>
            <a:spLocks noGrp="1"/>
          </p:cNvSpPr>
          <p:nvPr>
            <p:ph type="body" idx="1"/>
          </p:nvPr>
        </p:nvSpPr>
        <p:spPr>
          <a:xfrm>
            <a:off x="93243" y="3135664"/>
            <a:ext cx="12582900" cy="5557382"/>
          </a:xfrm>
          <a:prstGeom prst="rect">
            <a:avLst/>
          </a:prstGeom>
        </p:spPr>
        <p:txBody>
          <a:bodyPr>
            <a:noAutofit/>
          </a:bodyPr>
          <a:lstStyle/>
          <a:p>
            <a:pPr marL="355600" lvl="0" indent="-355600" defTabSz="408940">
              <a:spcBef>
                <a:spcPts val="2900"/>
              </a:spcBef>
              <a:defRPr sz="1800"/>
            </a:pPr>
            <a:r>
              <a:rPr sz="3200" dirty="0"/>
              <a:t>Uneven implementation </a:t>
            </a:r>
            <a:r>
              <a:rPr sz="3200" dirty="0" smtClean="0"/>
              <a:t>and </a:t>
            </a:r>
            <a:r>
              <a:rPr sz="3200" dirty="0"/>
              <a:t>poor follow-up on previous commitments , the tools are sometimes used incorrectly or in bureaucratic and superficial ways.</a:t>
            </a:r>
          </a:p>
          <a:p>
            <a:pPr marL="355600" lvl="0" indent="-355600" defTabSz="408940">
              <a:spcBef>
                <a:spcPts val="2900"/>
              </a:spcBef>
              <a:defRPr sz="1800"/>
            </a:pPr>
            <a:r>
              <a:rPr sz="3200" dirty="0"/>
              <a:t>Continuing economic and social crisis, </a:t>
            </a:r>
            <a:r>
              <a:rPr lang="en-US" sz="3200" dirty="0" smtClean="0"/>
              <a:t>high level  of </a:t>
            </a:r>
            <a:r>
              <a:rPr sz="3200" dirty="0" smtClean="0"/>
              <a:t>unemployment</a:t>
            </a:r>
            <a:r>
              <a:rPr sz="3200" dirty="0"/>
              <a:t>, demographic changes and new migration patterns, conflicts within and between countries, as well as extremism .</a:t>
            </a:r>
          </a:p>
          <a:p>
            <a:pPr marL="355600" lvl="0" indent="-355600" defTabSz="408940">
              <a:spcBef>
                <a:spcPts val="2900"/>
              </a:spcBef>
              <a:defRPr sz="1800"/>
            </a:pPr>
            <a:r>
              <a:rPr sz="3200" dirty="0"/>
              <a:t>Rapid </a:t>
            </a:r>
            <a:r>
              <a:rPr lang="en-US" sz="3200" dirty="0" smtClean="0"/>
              <a:t>knowledge and </a:t>
            </a:r>
            <a:r>
              <a:rPr sz="3200" dirty="0" smtClean="0"/>
              <a:t>technological </a:t>
            </a:r>
            <a:r>
              <a:rPr sz="3200" dirty="0"/>
              <a:t>developments and their  role in transformation of higher education.</a:t>
            </a:r>
          </a:p>
          <a:p>
            <a:pPr marL="355600" lvl="0" indent="-355600" defTabSz="408940">
              <a:spcBef>
                <a:spcPts val="2900"/>
              </a:spcBef>
              <a:defRPr sz="1800"/>
            </a:pPr>
            <a:r>
              <a:rPr sz="3200" dirty="0"/>
              <a:t>EHEA has a key role to play in addressing these challenges through European collaboration.</a:t>
            </a:r>
          </a:p>
          <a:p>
            <a:pPr marL="355600" lvl="0" indent="-355600" defTabSz="408940">
              <a:spcBef>
                <a:spcPts val="2900"/>
              </a:spcBef>
              <a:defRPr sz="1800"/>
            </a:pPr>
            <a:r>
              <a:rPr sz="3200" dirty="0"/>
              <a:t> EHEA  must </a:t>
            </a:r>
            <a:r>
              <a:rPr sz="3200" b="1" dirty="0"/>
              <a:t>renew  its original vision and consolidate its structure</a:t>
            </a:r>
            <a:r>
              <a:rPr sz="3200" dirty="0"/>
              <a:t>. </a:t>
            </a:r>
            <a:endParaRPr sz="3200" dirty="0">
              <a:latin typeface="Times"/>
              <a:ea typeface="Times"/>
              <a:cs typeface="Times"/>
              <a:sym typeface="Times"/>
            </a:endParaRPr>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normAutofit/>
          </a:bodyPr>
          <a:lstStyle>
            <a:lvl1pPr algn="ctr"/>
          </a:lstStyle>
          <a:p>
            <a:pPr lvl="0">
              <a:defRPr sz="1800" spc="0">
                <a:solidFill>
                  <a:srgbClr val="000000"/>
                </a:solidFill>
              </a:defRPr>
            </a:pPr>
            <a:r>
              <a:rPr sz="5400" spc="-128" dirty="0">
                <a:solidFill>
                  <a:srgbClr val="314864"/>
                </a:solidFill>
              </a:rPr>
              <a:t>Key priorities</a:t>
            </a:r>
          </a:p>
        </p:txBody>
      </p:sp>
      <p:sp>
        <p:nvSpPr>
          <p:cNvPr id="59" name="Shape 59"/>
          <p:cNvSpPr>
            <a:spLocks noGrp="1"/>
          </p:cNvSpPr>
          <p:nvPr>
            <p:ph type="body" idx="1"/>
          </p:nvPr>
        </p:nvSpPr>
        <p:spPr>
          <a:xfrm>
            <a:off x="698831" y="3083835"/>
            <a:ext cx="11861012" cy="6193584"/>
          </a:xfrm>
          <a:prstGeom prst="rect">
            <a:avLst/>
          </a:prstGeom>
        </p:spPr>
        <p:txBody>
          <a:bodyPr>
            <a:normAutofit/>
          </a:bodyPr>
          <a:lstStyle/>
          <a:p>
            <a:pPr marL="414955" lvl="0" indent="-414955" defTabSz="443484">
              <a:spcBef>
                <a:spcPts val="1100"/>
              </a:spcBef>
              <a:defRPr sz="1800"/>
            </a:pPr>
            <a:r>
              <a:rPr sz="3600" dirty="0">
                <a:latin typeface="Times"/>
                <a:ea typeface="Times"/>
                <a:cs typeface="Times"/>
                <a:sym typeface="Times"/>
              </a:rPr>
              <a:t>Enhancing the quality and relevance of learning and teaching </a:t>
            </a:r>
          </a:p>
          <a:p>
            <a:pPr marL="414955" lvl="0" indent="-414955" defTabSz="443484">
              <a:spcBef>
                <a:spcPts val="1100"/>
              </a:spcBef>
              <a:defRPr sz="1800"/>
            </a:pPr>
            <a:r>
              <a:rPr sz="3600" dirty="0">
                <a:latin typeface="Times"/>
                <a:ea typeface="Times"/>
                <a:cs typeface="Times"/>
                <a:sym typeface="Times"/>
              </a:rPr>
              <a:t>Fostering the employability of graduates throughout their working lives</a:t>
            </a:r>
          </a:p>
          <a:p>
            <a:pPr marL="414955" lvl="0" indent="-414955" defTabSz="443484">
              <a:spcBef>
                <a:spcPts val="1100"/>
              </a:spcBef>
              <a:defRPr sz="1800"/>
            </a:pPr>
            <a:r>
              <a:rPr sz="3600" dirty="0">
                <a:latin typeface="Times"/>
                <a:ea typeface="Times"/>
                <a:cs typeface="Times"/>
                <a:sym typeface="Times"/>
              </a:rPr>
              <a:t>Making our systems more inclusive </a:t>
            </a:r>
          </a:p>
          <a:p>
            <a:pPr marL="414955" lvl="0" indent="-414955" defTabSz="443484">
              <a:spcBef>
                <a:spcPts val="1100"/>
              </a:spcBef>
              <a:defRPr sz="1800"/>
            </a:pPr>
            <a:r>
              <a:rPr sz="3600" dirty="0">
                <a:latin typeface="Times"/>
                <a:ea typeface="Times"/>
                <a:cs typeface="Times"/>
                <a:sym typeface="Times"/>
              </a:rPr>
              <a:t>Implementing agreed structural reforms </a:t>
            </a:r>
            <a:endParaRPr lang="en-US" sz="3600" dirty="0" smtClean="0">
              <a:latin typeface="Times"/>
              <a:ea typeface="Times"/>
              <a:cs typeface="Times"/>
              <a:sym typeface="Times"/>
            </a:endParaRPr>
          </a:p>
          <a:p>
            <a:pPr marL="0" lvl="0" indent="0" defTabSz="443484">
              <a:spcBef>
                <a:spcPts val="1100"/>
              </a:spcBef>
              <a:buNone/>
              <a:defRPr sz="1800"/>
            </a:pPr>
            <a:endParaRPr sz="3600" dirty="0">
              <a:latin typeface="Times"/>
              <a:ea typeface="Times"/>
              <a:cs typeface="Times"/>
              <a:sym typeface="Times"/>
            </a:endParaRPr>
          </a:p>
          <a:p>
            <a:pPr marL="168575" indent="-168575" defTabSz="443484">
              <a:spcBef>
                <a:spcPts val="1100"/>
              </a:spcBef>
              <a:defRPr sz="1800"/>
            </a:pPr>
            <a:r>
              <a:rPr lang="en-US" sz="3600" dirty="0"/>
              <a:t>The governance and working methods of the EHEA must develop to meet these challenges. </a:t>
            </a:r>
          </a:p>
          <a:p>
            <a:pPr marL="168575" lvl="0" indent="-168575" defTabSz="443484">
              <a:spcBef>
                <a:spcPts val="1100"/>
              </a:spcBef>
              <a:defRPr sz="1800"/>
            </a:pPr>
            <a:endParaRPr sz="1164" dirty="0">
              <a:latin typeface="Times"/>
              <a:ea typeface="Times"/>
              <a:cs typeface="Times"/>
              <a:sym typeface="Times"/>
            </a:endParaRPr>
          </a:p>
          <a:p>
            <a:pPr marL="168575" lvl="0" indent="-168575" defTabSz="443484">
              <a:spcBef>
                <a:spcPts val="1100"/>
              </a:spcBef>
              <a:defRPr sz="1800"/>
            </a:pPr>
            <a:endParaRPr sz="1261" dirty="0">
              <a:latin typeface="Times"/>
              <a:ea typeface="Times"/>
              <a:cs typeface="Times"/>
              <a:sym typeface="Times"/>
            </a:endParaRPr>
          </a:p>
          <a:p>
            <a:pPr marL="168575" lvl="0" indent="-168575" defTabSz="443484">
              <a:spcBef>
                <a:spcPts val="1100"/>
              </a:spcBef>
              <a:defRPr sz="1800"/>
            </a:pPr>
            <a:endParaRPr sz="1164" dirty="0">
              <a:latin typeface="Times"/>
              <a:ea typeface="Times"/>
              <a:cs typeface="Times"/>
              <a:sym typeface="Times"/>
            </a:endParaRPr>
          </a:p>
        </p:txBody>
      </p:sp>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prstGeom prst="rect">
            <a:avLst/>
          </a:prstGeom>
        </p:spPr>
        <p:txBody>
          <a:bodyPr>
            <a:normAutofit/>
          </a:bodyPr>
          <a:lstStyle>
            <a:lvl1pPr algn="ctr" defTabSz="560831">
              <a:defRPr sz="6144" spc="-122"/>
            </a:lvl1pPr>
          </a:lstStyle>
          <a:p>
            <a:pPr lvl="0">
              <a:defRPr sz="1800" spc="0">
                <a:solidFill>
                  <a:srgbClr val="000000"/>
                </a:solidFill>
              </a:defRPr>
            </a:pPr>
            <a:r>
              <a:rPr sz="5400" spc="-122" dirty="0">
                <a:solidFill>
                  <a:srgbClr val="314864"/>
                </a:solidFill>
              </a:rPr>
              <a:t>Main decisions and measures adopted</a:t>
            </a:r>
          </a:p>
        </p:txBody>
      </p:sp>
      <p:sp>
        <p:nvSpPr>
          <p:cNvPr id="62" name="Shape 62"/>
          <p:cNvSpPr>
            <a:spLocks noGrp="1"/>
          </p:cNvSpPr>
          <p:nvPr>
            <p:ph type="body" idx="1"/>
          </p:nvPr>
        </p:nvSpPr>
        <p:spPr>
          <a:prstGeom prst="rect">
            <a:avLst/>
          </a:prstGeom>
        </p:spPr>
        <p:txBody>
          <a:bodyPr/>
          <a:lstStyle/>
          <a:p>
            <a:pPr marL="173789" lvl="0" indent="-173789" defTabSz="457200">
              <a:spcBef>
                <a:spcPts val="1200"/>
              </a:spcBef>
              <a:tabLst>
                <a:tab pos="139700" algn="l"/>
                <a:tab pos="457200" algn="l"/>
              </a:tabLst>
              <a:defRPr sz="1800"/>
            </a:pPr>
            <a:r>
              <a:rPr sz="3600" dirty="0" smtClean="0">
                <a:latin typeface="Verdana"/>
                <a:ea typeface="Verdana"/>
                <a:cs typeface="Verdana"/>
                <a:sym typeface="Verdana"/>
              </a:rPr>
              <a:t> </a:t>
            </a:r>
            <a:r>
              <a:rPr sz="3600" dirty="0" smtClean="0"/>
              <a:t>Standards </a:t>
            </a:r>
            <a:r>
              <a:rPr sz="3600" dirty="0"/>
              <a:t>and Guidelines for Quality Assurance in the EHEA (ESG) </a:t>
            </a:r>
            <a:br>
              <a:rPr sz="3600" dirty="0"/>
            </a:br>
            <a:endParaRPr sz="3600" dirty="0"/>
          </a:p>
          <a:p>
            <a:pPr marL="173789" lvl="0" indent="-173789" defTabSz="457200">
              <a:spcBef>
                <a:spcPts val="1200"/>
              </a:spcBef>
              <a:tabLst>
                <a:tab pos="139700" algn="l"/>
                <a:tab pos="457200" algn="l"/>
              </a:tabLst>
              <a:defRPr sz="1800"/>
            </a:pPr>
            <a:r>
              <a:rPr sz="3600" dirty="0" smtClean="0"/>
              <a:t> European </a:t>
            </a:r>
            <a:r>
              <a:rPr sz="3600" dirty="0"/>
              <a:t>Approach for Quality Assurance of Joint </a:t>
            </a:r>
            <a:r>
              <a:rPr lang="en-US" sz="3600" dirty="0" smtClean="0"/>
              <a:t>      </a:t>
            </a:r>
            <a:r>
              <a:rPr sz="3600" dirty="0" smtClean="0"/>
              <a:t>Programmes </a:t>
            </a:r>
            <a:r>
              <a:rPr sz="3600" dirty="0"/>
              <a:t/>
            </a:r>
            <a:br>
              <a:rPr sz="3600" dirty="0"/>
            </a:br>
            <a:endParaRPr sz="3600" dirty="0"/>
          </a:p>
          <a:p>
            <a:pPr marL="173789" lvl="0" indent="-173789" defTabSz="457200">
              <a:spcBef>
                <a:spcPts val="1200"/>
              </a:spcBef>
              <a:tabLst>
                <a:tab pos="139700" algn="l"/>
                <a:tab pos="457200" algn="l"/>
              </a:tabLst>
              <a:defRPr sz="1800"/>
            </a:pPr>
            <a:r>
              <a:rPr sz="3600" dirty="0"/>
              <a:t> Revised ECTS Users’ Guide</a:t>
            </a:r>
            <a:r>
              <a:rPr sz="3200" dirty="0"/>
              <a:t/>
            </a:r>
            <a:br>
              <a:rPr sz="3200" dirty="0"/>
            </a:br>
            <a:endParaRPr sz="3200" dirty="0"/>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xfrm>
            <a:off x="355600" y="444500"/>
            <a:ext cx="12293600" cy="1497535"/>
          </a:xfrm>
          <a:prstGeom prst="rect">
            <a:avLst/>
          </a:prstGeom>
        </p:spPr>
        <p:txBody>
          <a:bodyPr>
            <a:normAutofit/>
          </a:bodyPr>
          <a:lstStyle>
            <a:lvl1pPr algn="ctr"/>
          </a:lstStyle>
          <a:p>
            <a:pPr lvl="0">
              <a:defRPr sz="1800" spc="0">
                <a:solidFill>
                  <a:srgbClr val="000000"/>
                </a:solidFill>
              </a:defRPr>
            </a:pPr>
            <a:r>
              <a:rPr sz="5400" spc="-128" dirty="0" smtClean="0">
                <a:solidFill>
                  <a:srgbClr val="314864"/>
                </a:solidFill>
              </a:rPr>
              <a:t>Commitments</a:t>
            </a:r>
            <a:endParaRPr sz="5400" spc="-128" dirty="0">
              <a:solidFill>
                <a:srgbClr val="314864"/>
              </a:solidFill>
            </a:endParaRPr>
          </a:p>
        </p:txBody>
      </p:sp>
      <p:sp>
        <p:nvSpPr>
          <p:cNvPr id="65" name="Shape 65"/>
          <p:cNvSpPr>
            <a:spLocks noGrp="1"/>
          </p:cNvSpPr>
          <p:nvPr>
            <p:ph type="body" idx="1"/>
          </p:nvPr>
        </p:nvSpPr>
        <p:spPr>
          <a:xfrm>
            <a:off x="633655" y="1710362"/>
            <a:ext cx="11100342" cy="8043237"/>
          </a:xfrm>
          <a:prstGeom prst="rect">
            <a:avLst/>
          </a:prstGeom>
        </p:spPr>
        <p:txBody>
          <a:bodyPr>
            <a:normAutofit fontScale="47500" lnSpcReduction="20000"/>
          </a:bodyPr>
          <a:lstStyle/>
          <a:p>
            <a:pPr marL="0" lvl="0" indent="0" defTabSz="303783">
              <a:spcBef>
                <a:spcPts val="2100"/>
              </a:spcBef>
              <a:buClrTx/>
              <a:buSzTx/>
              <a:buFontTx/>
              <a:buNone/>
              <a:defRPr sz="1800"/>
            </a:pPr>
            <a:endParaRPr sz="5900" dirty="0"/>
          </a:p>
          <a:p>
            <a:pPr marL="90370" lvl="0" indent="-90370" defTabSz="237743">
              <a:spcBef>
                <a:spcPts val="600"/>
              </a:spcBef>
              <a:tabLst>
                <a:tab pos="63500" algn="l"/>
                <a:tab pos="228600" algn="l"/>
              </a:tabLst>
              <a:defRPr sz="1800"/>
            </a:pPr>
            <a:r>
              <a:rPr sz="5900" dirty="0">
                <a:ea typeface="ＭＳ ゴシック"/>
                <a:sym typeface="ＭＳ ゴシック"/>
              </a:rPr>
              <a:t>	 T</a:t>
            </a:r>
            <a:r>
              <a:rPr sz="5900" dirty="0">
                <a:ea typeface="Verdana"/>
                <a:sym typeface="Verdana"/>
              </a:rPr>
              <a:t>o review national legislations with a view to fully complying with the Lisbon Recognition Convention, reporting to the Bologna Secretariat by the end of 2016, and asking the Convention Committee, in cooperation with the ENIC and NARIC Networks, to prepare an analysis of the reports by the end of 2017, taking due account of the monitoring of the Convention carried out by the Convention Committee; </a:t>
            </a:r>
            <a:r>
              <a:rPr sz="5900" dirty="0">
                <a:ea typeface="Times"/>
                <a:sym typeface="Times"/>
              </a:rPr>
              <a:t/>
            </a:r>
            <a:br>
              <a:rPr sz="5900" dirty="0">
                <a:ea typeface="Times"/>
                <a:sym typeface="Times"/>
              </a:rPr>
            </a:br>
            <a:endParaRPr sz="5900" dirty="0">
              <a:ea typeface="Times"/>
              <a:sym typeface="Times"/>
            </a:endParaRPr>
          </a:p>
          <a:p>
            <a:pPr marL="90370" lvl="0" indent="-90370" defTabSz="237743">
              <a:spcBef>
                <a:spcPts val="600"/>
              </a:spcBef>
              <a:tabLst>
                <a:tab pos="63500" algn="l"/>
                <a:tab pos="228600" algn="l"/>
              </a:tabLst>
              <a:defRPr sz="1800"/>
            </a:pPr>
            <a:r>
              <a:rPr sz="5900" dirty="0">
                <a:ea typeface="ＭＳ ゴシック"/>
                <a:sym typeface="ＭＳ ゴシック"/>
              </a:rPr>
              <a:t>	 t</a:t>
            </a:r>
            <a:r>
              <a:rPr sz="5900" dirty="0">
                <a:ea typeface="Verdana"/>
                <a:sym typeface="Verdana"/>
              </a:rPr>
              <a:t>o remove obstacles to the recognition of prior learning for the purposes of providing access to higher education programmes and facilitating the award of qualifications on the basis of prior learning, as well as encouraging higher education institutions to improve their capacity to recognize prior learning; </a:t>
            </a:r>
            <a:r>
              <a:rPr sz="5900" dirty="0">
                <a:ea typeface="Times"/>
                <a:sym typeface="Times"/>
              </a:rPr>
              <a:t/>
            </a:r>
            <a:br>
              <a:rPr sz="5900" dirty="0">
                <a:ea typeface="Times"/>
                <a:sym typeface="Times"/>
              </a:rPr>
            </a:br>
            <a:endParaRPr sz="5900" dirty="0">
              <a:ea typeface="Times"/>
              <a:sym typeface="Times"/>
            </a:endParaRPr>
          </a:p>
          <a:p>
            <a:pPr marL="90370" lvl="0" indent="-90370" defTabSz="237743">
              <a:spcBef>
                <a:spcPts val="600"/>
              </a:spcBef>
              <a:tabLst>
                <a:tab pos="63500" algn="l"/>
                <a:tab pos="228600" algn="l"/>
              </a:tabLst>
              <a:defRPr sz="1800"/>
            </a:pPr>
            <a:r>
              <a:rPr sz="5900" dirty="0">
                <a:ea typeface="ＭＳ ゴシック"/>
                <a:sym typeface="ＭＳ ゴシック"/>
              </a:rPr>
              <a:t>   </a:t>
            </a:r>
            <a:r>
              <a:rPr sz="5900" dirty="0">
                <a:ea typeface="Verdana"/>
                <a:sym typeface="Verdana"/>
              </a:rPr>
              <a:t>to review national qualifications frameworks, with a view to ensuring that learning paths within the framework provide adequately for the recognition of prior learning; </a:t>
            </a:r>
            <a:r>
              <a:rPr sz="5900" dirty="0">
                <a:ea typeface="Times"/>
                <a:sym typeface="Times"/>
              </a:rPr>
              <a:t/>
            </a:r>
            <a:br>
              <a:rPr sz="5900" dirty="0">
                <a:ea typeface="Times"/>
                <a:sym typeface="Times"/>
              </a:rPr>
            </a:br>
            <a:endParaRPr sz="5900" dirty="0">
              <a:ea typeface="Times"/>
              <a:sym typeface="Times"/>
            </a:endParaRPr>
          </a:p>
          <a:p>
            <a:pPr marL="271111" lvl="0" indent="-271111" defTabSz="237743">
              <a:spcBef>
                <a:spcPts val="600"/>
              </a:spcBef>
              <a:tabLst>
                <a:tab pos="63500" algn="l"/>
                <a:tab pos="228600" algn="l"/>
              </a:tabLst>
              <a:defRPr sz="1800"/>
            </a:pPr>
            <a:r>
              <a:rPr sz="5900" dirty="0">
                <a:ea typeface="ＭＳ ゴシック"/>
                <a:sym typeface="ＭＳ ゴシック"/>
              </a:rPr>
              <a:t>	 </a:t>
            </a:r>
            <a:r>
              <a:rPr sz="5900" dirty="0">
                <a:ea typeface="Verdana"/>
                <a:sym typeface="Verdana"/>
              </a:rPr>
              <a:t>to establish a group of volunteering countries and organizations with a view to facilitating professional recognition. </a:t>
            </a:r>
            <a:r>
              <a:rPr sz="3000" dirty="0">
                <a:ea typeface="Times"/>
                <a:sym typeface="Times"/>
              </a:rPr>
              <a:t/>
            </a:r>
            <a:br>
              <a:rPr sz="3000" dirty="0">
                <a:ea typeface="Times"/>
                <a:sym typeface="Times"/>
              </a:rPr>
            </a:br>
            <a:endParaRPr sz="3000" dirty="0">
              <a:ea typeface="Times"/>
              <a:sym typeface="Times"/>
            </a:endParaRPr>
          </a:p>
        </p:txBody>
      </p:sp>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lstStyle>
            <a:lvl1pPr algn="ctr"/>
          </a:lstStyle>
          <a:p>
            <a:pPr lvl="0">
              <a:defRPr sz="1800" spc="0">
                <a:solidFill>
                  <a:srgbClr val="000000"/>
                </a:solidFill>
              </a:defRPr>
            </a:pPr>
            <a:r>
              <a:rPr sz="5400" spc="-128" dirty="0">
                <a:solidFill>
                  <a:srgbClr val="314864"/>
                </a:solidFill>
              </a:rPr>
              <a:t>Statement</a:t>
            </a:r>
            <a:r>
              <a:rPr sz="6400" spc="-128" dirty="0">
                <a:solidFill>
                  <a:srgbClr val="314864"/>
                </a:solidFill>
              </a:rPr>
              <a:t> of the 4th BPF</a:t>
            </a:r>
          </a:p>
        </p:txBody>
      </p:sp>
      <p:sp>
        <p:nvSpPr>
          <p:cNvPr id="68" name="Shape 68"/>
          <p:cNvSpPr>
            <a:spLocks noGrp="1"/>
          </p:cNvSpPr>
          <p:nvPr>
            <p:ph type="body" idx="1"/>
          </p:nvPr>
        </p:nvSpPr>
        <p:spPr>
          <a:prstGeom prst="rect">
            <a:avLst/>
          </a:prstGeom>
        </p:spPr>
        <p:txBody>
          <a:bodyPr/>
          <a:lstStyle/>
          <a:p>
            <a:pPr marL="457200" lvl="0" indent="-457200" defTabSz="457200">
              <a:spcBef>
                <a:spcPts val="1200"/>
              </a:spcBef>
              <a:buClrTx/>
              <a:buSzTx/>
              <a:buFontTx/>
              <a:buNone/>
              <a:tabLst>
                <a:tab pos="139700" algn="l"/>
                <a:tab pos="457200" algn="l"/>
              </a:tabLst>
              <a:defRPr sz="1800"/>
            </a:pPr>
            <a:r>
              <a:rPr sz="1300" dirty="0">
                <a:latin typeface="Verdana"/>
                <a:ea typeface="Verdana"/>
                <a:cs typeface="Verdana"/>
                <a:sym typeface="Verdana"/>
              </a:rPr>
              <a:t>		</a:t>
            </a:r>
            <a:r>
              <a:rPr sz="3200" dirty="0" smtClean="0">
                <a:ea typeface="Verdana"/>
                <a:sym typeface="Verdana"/>
              </a:rPr>
              <a:t>Improving </a:t>
            </a:r>
            <a:r>
              <a:rPr sz="3200" dirty="0">
                <a:ea typeface="Verdana"/>
                <a:sym typeface="Verdana"/>
              </a:rPr>
              <a:t>the mutual recognition of qualifications, through improved information, the joint development and dissemination of recognition practice and methodology. We encourage UNESCO to initiate review of the regional conventions for the Mediterranean Region and the Arab States with a view to incorporating the key principles and provisions of the Council of Europe/UNESCO Lisbon Recognition Convention as well as of UNESCO regional conventions that have been revised recently, as well as to reactivate the MERIC Network. </a:t>
            </a:r>
            <a:r>
              <a:rPr sz="2500" dirty="0">
                <a:latin typeface="Times"/>
                <a:ea typeface="Times"/>
                <a:cs typeface="Times"/>
                <a:sym typeface="Times"/>
              </a:rPr>
              <a:t/>
            </a:r>
            <a:br>
              <a:rPr sz="2500" dirty="0">
                <a:latin typeface="Times"/>
                <a:ea typeface="Times"/>
                <a:cs typeface="Times"/>
                <a:sym typeface="Times"/>
              </a:rPr>
            </a:br>
            <a:endParaRPr sz="2500" dirty="0">
              <a:latin typeface="Times"/>
              <a:ea typeface="Times"/>
              <a:cs typeface="Times"/>
              <a:sym typeface="Times"/>
            </a:endParaRPr>
          </a:p>
        </p:txBody>
      </p:sp>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p:nvPr/>
        </p:nvSpPr>
        <p:spPr>
          <a:xfrm>
            <a:off x="1270000" y="4305300"/>
            <a:ext cx="10464800" cy="609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3800"/>
              </a:spcBef>
              <a:defRPr>
                <a:solidFill>
                  <a:srgbClr val="000000"/>
                </a:solidFill>
              </a:defRPr>
            </a:lvl1pPr>
          </a:lstStyle>
          <a:p>
            <a:pPr lvl="0">
              <a:defRPr sz="1800"/>
            </a:pPr>
            <a:r>
              <a:rPr sz="3000"/>
              <a:t>Thank you. </a:t>
            </a:r>
          </a:p>
        </p:txBody>
      </p:sp>
    </p:spTree>
  </p:cSld>
  <p:clrMapOvr>
    <a:masterClrMapping/>
  </p:clrMapOvr>
  <p:transition xmlns:p14="http://schemas.microsoft.com/office/powerpoint/2010/mai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Editorial">
  <a:themeElements>
    <a:clrScheme name="Editorial">
      <a:dk1>
        <a:srgbClr val="324863"/>
      </a:dk1>
      <a:lt1>
        <a:srgbClr val="634D31"/>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7996B9"/>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7996B9"/>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688</TotalTime>
  <Words>292</Words>
  <Application>Microsoft Macintosh PowerPoint</Application>
  <PresentationFormat>Custom</PresentationFormat>
  <Paragraphs>45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Editorial</vt:lpstr>
      <vt:lpstr>Shaping our future: higher education helping create the society we want</vt:lpstr>
      <vt:lpstr>Main documents</vt:lpstr>
      <vt:lpstr> Main  achievements</vt:lpstr>
      <vt:lpstr> Challenges ahead</vt:lpstr>
      <vt:lpstr>Key priorities</vt:lpstr>
      <vt:lpstr>Main decisions and measures adopted</vt:lpstr>
      <vt:lpstr>Commitments</vt:lpstr>
      <vt:lpstr>Statement of the 4th BPF</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Shaping our future: higher education helping create the society we want</dc:title>
  <cp:lastModifiedBy>BFUG Secretariat 1</cp:lastModifiedBy>
  <cp:revision>15</cp:revision>
  <dcterms:modified xsi:type="dcterms:W3CDTF">2015-06-08T10:58:36Z</dcterms:modified>
</cp:coreProperties>
</file>